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102" y="298938"/>
            <a:ext cx="11524674" cy="5635869"/>
            <a:chOff x="1782922" y="1099875"/>
            <a:chExt cx="7844655" cy="38362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33845" y="3074534"/>
              <a:ext cx="6693732" cy="29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Direct Access Storage 5"/>
            <p:cNvSpPr/>
            <p:nvPr/>
          </p:nvSpPr>
          <p:spPr>
            <a:xfrm rot="10800000">
              <a:off x="3028335" y="3364157"/>
              <a:ext cx="503774" cy="222275"/>
            </a:xfrm>
            <a:prstGeom prst="flowChartMagneticDrum">
              <a:avLst/>
            </a:prstGeom>
            <a:gradFill>
              <a:gsLst>
                <a:gs pos="0">
                  <a:srgbClr val="00CCFF">
                    <a:alpha val="40000"/>
                  </a:srgbClr>
                </a:gs>
                <a:gs pos="50000">
                  <a:srgbClr val="00CCFF">
                    <a:alpha val="70000"/>
                  </a:srgbClr>
                </a:gs>
                <a:gs pos="100000">
                  <a:srgbClr val="00CCFF"/>
                </a:gs>
              </a:gsLst>
            </a:gradFill>
            <a:ln>
              <a:solidFill>
                <a:srgbClr val="00CC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lowchart: Direct Access Storage 6"/>
            <p:cNvSpPr/>
            <p:nvPr/>
          </p:nvSpPr>
          <p:spPr>
            <a:xfrm rot="10800000">
              <a:off x="3028335" y="362574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lowchart: Direct Access Storage 7"/>
            <p:cNvSpPr/>
            <p:nvPr/>
          </p:nvSpPr>
          <p:spPr>
            <a:xfrm rot="10800000">
              <a:off x="3028335" y="388733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4203" y="1099875"/>
              <a:ext cx="2668937" cy="1718176"/>
              <a:chOff x="3044203" y="1099875"/>
              <a:chExt cx="2668937" cy="171817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04420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4420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04420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420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420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420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420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420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4420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4002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24002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4002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4002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4002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4002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4002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4002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002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3584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3584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3584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43584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3584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3584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43584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3584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43584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631659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631659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631659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631659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31659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631659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31659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631659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631659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82747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82747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2747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82747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82747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82747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82747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82747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2747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2329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02329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2329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02329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02329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02329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02329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02329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2329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21911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1911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21911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21911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21911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1911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21911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911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21911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414931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414931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414931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414931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414931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414931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414931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414931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414931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61075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61075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61075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61075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61075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61075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61075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61075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1075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799317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799317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799317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799317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799317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799317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799317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799317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799317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99513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9513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99513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99513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99513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99513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99513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99513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99513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9095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19095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19095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19095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19095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19095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9095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19095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19095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38677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38677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538677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38677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38677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38677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38677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38677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38677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558259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58259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58259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58259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58259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58259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58259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8259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58259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38" name="Flowchart: Direct Access Storage 237"/>
            <p:cNvSpPr/>
            <p:nvPr/>
          </p:nvSpPr>
          <p:spPr>
            <a:xfrm rot="10800000">
              <a:off x="3042838" y="444625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9" name="Flowchart: Direct Access Storage 238"/>
            <p:cNvSpPr/>
            <p:nvPr/>
          </p:nvSpPr>
          <p:spPr>
            <a:xfrm rot="10800000">
              <a:off x="3042838" y="470663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824756" y="1652606"/>
              <a:ext cx="2712266" cy="86056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nl-BE" dirty="0" smtClean="0"/>
                <a:t>Channel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945884" y="2831148"/>
              <a:ext cx="70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Ingress</a:t>
              </a:r>
              <a:endParaRPr lang="en-US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945884" y="3074534"/>
              <a:ext cx="64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/>
                <a:t>E</a:t>
              </a:r>
              <a:r>
                <a:rPr lang="nl-BE" sz="1400" dirty="0" smtClean="0"/>
                <a:t>gress</a:t>
              </a:r>
              <a:endParaRPr lang="en-US" sz="14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782922" y="2873217"/>
              <a:ext cx="394299" cy="38549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 smtClean="0">
                  <a:latin typeface="Wingdings" panose="05000000000000000000" pitchFamily="2" charset="2"/>
                </a:rPr>
                <a:t>z</a:t>
              </a:r>
              <a:endParaRPr lang="en-US" sz="2400" dirty="0">
                <a:latin typeface="Wingdings" panose="05000000000000000000" pitchFamily="2" charset="2"/>
              </a:endParaRPr>
            </a:p>
          </p:txBody>
        </p:sp>
        <p:cxnSp>
          <p:nvCxnSpPr>
            <p:cNvPr id="245" name="Straight Arrow Connector 244"/>
            <p:cNvCxnSpPr>
              <a:stCxn id="243" idx="3"/>
              <a:endCxn id="69" idx="1"/>
            </p:cNvCxnSpPr>
            <p:nvPr/>
          </p:nvCxnSpPr>
          <p:spPr>
            <a:xfrm flipV="1">
              <a:off x="2177221" y="2353123"/>
              <a:ext cx="866982" cy="7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5911759" y="1099875"/>
              <a:ext cx="715208" cy="383624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BE" sz="2000" dirty="0" smtClean="0"/>
                <a:t>Gateway</a:t>
              </a:r>
              <a:endParaRPr lang="en-US" sz="1400" dirty="0"/>
            </a:p>
          </p:txBody>
        </p:sp>
        <p:sp>
          <p:nvSpPr>
            <p:cNvPr id="251" name="Right Arrow 250"/>
            <p:cNvSpPr/>
            <p:nvPr/>
          </p:nvSpPr>
          <p:spPr>
            <a:xfrm>
              <a:off x="5762054" y="1864175"/>
              <a:ext cx="1030894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Right Arrow 252"/>
            <p:cNvSpPr/>
            <p:nvPr/>
          </p:nvSpPr>
          <p:spPr>
            <a:xfrm rot="10800000">
              <a:off x="6389168" y="3786291"/>
              <a:ext cx="403780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5" name="Straight Arrow Connector 254"/>
            <p:cNvCxnSpPr>
              <a:endCxn id="6" idx="1"/>
            </p:cNvCxnSpPr>
            <p:nvPr/>
          </p:nvCxnSpPr>
          <p:spPr>
            <a:xfrm flipH="1">
              <a:off x="3532109" y="3466348"/>
              <a:ext cx="2379649" cy="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6" idx="4"/>
              <a:endCxn id="243" idx="3"/>
            </p:cNvCxnSpPr>
            <p:nvPr/>
          </p:nvCxnSpPr>
          <p:spPr>
            <a:xfrm flipH="1" flipV="1">
              <a:off x="2177221" y="3065964"/>
              <a:ext cx="851114" cy="4093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6" name="Elbow Connector 625"/>
            <p:cNvCxnSpPr>
              <a:stCxn id="240" idx="3"/>
              <a:endCxn id="697" idx="3"/>
            </p:cNvCxnSpPr>
            <p:nvPr/>
          </p:nvCxnSpPr>
          <p:spPr>
            <a:xfrm>
              <a:off x="9537022" y="2082890"/>
              <a:ext cx="12700" cy="199049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0" name="TextBox 629"/>
            <p:cNvSpPr txBox="1"/>
            <p:nvPr/>
          </p:nvSpPr>
          <p:spPr>
            <a:xfrm>
              <a:off x="2514124" y="2175729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2529291" y="3372330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2" name="TextBox 631"/>
            <p:cNvSpPr txBox="1"/>
            <p:nvPr/>
          </p:nvSpPr>
          <p:spPr>
            <a:xfrm>
              <a:off x="3147952" y="402918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...</a:t>
              </a:r>
              <a:endParaRPr lang="en-US" dirty="0"/>
            </a:p>
          </p:txBody>
        </p:sp>
        <p:cxnSp>
          <p:nvCxnSpPr>
            <p:cNvPr id="633" name="Straight Arrow Connector 632"/>
            <p:cNvCxnSpPr>
              <a:endCxn id="8" idx="1"/>
            </p:cNvCxnSpPr>
            <p:nvPr/>
          </p:nvCxnSpPr>
          <p:spPr>
            <a:xfrm flipH="1" flipV="1">
              <a:off x="3532109" y="3998474"/>
              <a:ext cx="23903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>
              <a:endCxn id="7" idx="1"/>
            </p:cNvCxnSpPr>
            <p:nvPr/>
          </p:nvCxnSpPr>
          <p:spPr>
            <a:xfrm flipH="1" flipV="1">
              <a:off x="3532109" y="3736884"/>
              <a:ext cx="2379649" cy="1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>
              <a:endCxn id="238" idx="1"/>
            </p:cNvCxnSpPr>
            <p:nvPr/>
          </p:nvCxnSpPr>
          <p:spPr>
            <a:xfrm flipH="1">
              <a:off x="3546612" y="4554687"/>
              <a:ext cx="2375890" cy="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>
              <a:endCxn id="239" idx="1"/>
            </p:cNvCxnSpPr>
            <p:nvPr/>
          </p:nvCxnSpPr>
          <p:spPr>
            <a:xfrm flipH="1" flipV="1">
              <a:off x="3546612" y="4817772"/>
              <a:ext cx="237589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868085" y="3214297"/>
              <a:ext cx="2668937" cy="1718176"/>
              <a:chOff x="6868085" y="3214297"/>
              <a:chExt cx="2668937" cy="1718176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686808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86808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6808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6808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86808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86808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86808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86808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6808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06390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06390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06390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06390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06390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06390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706390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06390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06390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25972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25972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25972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25972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25972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25972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725972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25972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725972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455541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7455541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455541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455541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455541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455541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455541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7455541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455541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765135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65135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65135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65135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65135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65135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765135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765135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765135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784717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784717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784717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784717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784717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784717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84717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784717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784717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804299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804299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804299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804299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804299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804299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804299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804299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804299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8238813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8238813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8238813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8238813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8238813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8238813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8238813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8238813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8238813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843463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43463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843463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843463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843463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843463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843463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843463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843463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8623199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8623199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8623199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8623199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8623199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8623199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8623199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8623199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623199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881901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881901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881901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881901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881901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881901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881901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881901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881901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901483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901483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901483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901483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901483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901483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01483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01483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01483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21065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21065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21065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21065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21065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21065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21065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21065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21065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40647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940647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40647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940647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40647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40647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40647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40647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0647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40" y="2172227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Eventhub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208" y="2490417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7912" y="2606284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29929" y="2181482"/>
            <a:ext cx="11853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</a:t>
            </a:r>
          </a:p>
          <a:p>
            <a:pPr algn="ctr"/>
            <a:r>
              <a:rPr lang="nl-BE" dirty="0" smtClean="0"/>
              <a:t>ProcessorHost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429" y="2606284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63240" y="3323200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Signalr Hub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6701" y="3313528"/>
            <a:ext cx="1185395" cy="195740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Owin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36727" y="3610548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65431" y="3726415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948" y="3726415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75721" y="4411027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Web API Controller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49208" y="4698375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77912" y="4814242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5429" y="4814242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75721" y="5494674"/>
            <a:ext cx="3227295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MQTT </a:t>
            </a:r>
            <a:r>
              <a:rPr lang="nl-BE" sz="1600" dirty="0" smtClean="0"/>
              <a:t>(Not available yet)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749208" y="5782022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77912" y="5897889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5429" y="5897889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36701" y="5485003"/>
            <a:ext cx="1185395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94319" y="2160452"/>
            <a:ext cx="896470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Auth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47530" y="2172227"/>
            <a:ext cx="968188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Routing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 rot="5400000">
            <a:off x="10447736" y="1224238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 rot="5400000">
            <a:off x="10447736" y="1706830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 rot="5400000">
            <a:off x="10447736" y="2189422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 rot="5400000">
            <a:off x="10447736" y="2672014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 rot="5400000">
            <a:off x="10447736" y="3154606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 rot="5400000">
            <a:off x="10447736" y="3637198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 rot="5400000">
            <a:off x="10447736" y="4119790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 rot="5400000">
            <a:off x="10447736" y="4602382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 rot="5400000">
            <a:off x="10447736" y="5084975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458" y="2203178"/>
            <a:ext cx="78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AMQP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2421" y="335708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SignalR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165" y="438556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HTTP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9322" y="5469206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7110" y="3165814"/>
            <a:ext cx="521002" cy="296701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Auth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839100" y="4724362"/>
            <a:ext cx="1185395" cy="139719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Queue Processor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14331" y="3470674"/>
            <a:ext cx="1275757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Eventhub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1110" y="3479638"/>
            <a:ext cx="11853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</a:t>
            </a:r>
          </a:p>
          <a:p>
            <a:pPr algn="ctr"/>
            <a:r>
              <a:rPr lang="nl-BE" dirty="0" smtClean="0"/>
              <a:t>ProcessorHost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7183" y="1916195"/>
            <a:ext cx="968188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Routing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20686" y="3922776"/>
            <a:ext cx="415732" cy="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42053" y="3165815"/>
            <a:ext cx="1185395" cy="1513922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Owin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10259" y="4247605"/>
            <a:ext cx="164055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Signalr</a:t>
            </a:r>
          </a:p>
          <a:p>
            <a:pPr algn="ctr"/>
            <a:r>
              <a:rPr lang="nl-BE" dirty="0" smtClean="0"/>
              <a:t>Hub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5400000">
            <a:off x="5638057" y="1938528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 rot="5400000">
            <a:off x="5638057" y="2370320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 rot="5400000">
            <a:off x="5644373" y="280211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 rot="5400000">
            <a:off x="5638057" y="325219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 rot="5400000">
            <a:off x="5643410" y="370227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 rot="5400000">
            <a:off x="5638057" y="4148226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 rot="5400000">
            <a:off x="5638057" y="4594180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 rot="5400000">
            <a:off x="5644373" y="5040134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 rot="5400000">
            <a:off x="5637627" y="5490214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05561" y="2220856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10395" y="2328604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10259" y="3177091"/>
            <a:ext cx="164055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Web API</a:t>
            </a:r>
          </a:p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10259" y="5263255"/>
            <a:ext cx="1613648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 smtClean="0"/>
              <a:t>MQTT Host </a:t>
            </a:r>
            <a:br>
              <a:rPr lang="nl-BE" sz="1600" dirty="0" smtClean="0"/>
            </a:br>
            <a:r>
              <a:rPr lang="nl-BE" sz="1400" dirty="0" smtClean="0"/>
              <a:t>(Not available yet)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10859246" y="3452857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364080" y="3560605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1194222" y="4665867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859246" y="4556984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364080" y="4664732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194222" y="5692184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859246" y="5583301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364080" y="5691049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145019" y="3554249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37136" y="21170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AMQP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45019" y="31349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HTTP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50387" y="426024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SignalR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0386" y="5249837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MQTT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006" y="37381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AMQP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31" grpId="0" animBg="1"/>
      <p:bldP spid="35" grpId="0"/>
      <p:bldP spid="36" grpId="0"/>
      <p:bldP spid="37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153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36</cp:revision>
  <dcterms:created xsi:type="dcterms:W3CDTF">2015-04-06T19:06:08Z</dcterms:created>
  <dcterms:modified xsi:type="dcterms:W3CDTF">2015-04-17T08:01:10Z</dcterms:modified>
</cp:coreProperties>
</file>