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E3DDA-AC68-D549-AC8B-B203AB9953C6}" type="doc">
      <dgm:prSet loTypeId="urn:microsoft.com/office/officeart/2005/8/layout/process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4E634-C986-5B44-9595-B2C6DED021C0}">
      <dgm:prSet phldrT="[Text]"/>
      <dgm:spPr/>
      <dgm:t>
        <a:bodyPr/>
        <a:lstStyle/>
        <a:p>
          <a:r>
            <a:rPr lang="en-US" dirty="0" smtClean="0"/>
            <a:t>Static Code Analysis</a:t>
          </a:r>
          <a:endParaRPr lang="en-US" dirty="0"/>
        </a:p>
      </dgm:t>
    </dgm:pt>
    <dgm:pt modelId="{F730D33A-10D0-A24A-8DAD-028BB5BDF1D8}" type="parTrans" cxnId="{15EC77C3-3FEC-144D-81E9-F0EF11317447}">
      <dgm:prSet/>
      <dgm:spPr/>
      <dgm:t>
        <a:bodyPr/>
        <a:lstStyle/>
        <a:p>
          <a:endParaRPr lang="en-US"/>
        </a:p>
      </dgm:t>
    </dgm:pt>
    <dgm:pt modelId="{2774076F-8168-C240-806B-D521D29214C0}" type="sibTrans" cxnId="{15EC77C3-3FEC-144D-81E9-F0EF11317447}">
      <dgm:prSet/>
      <dgm:spPr/>
      <dgm:t>
        <a:bodyPr/>
        <a:lstStyle/>
        <a:p>
          <a:endParaRPr lang="en-US"/>
        </a:p>
      </dgm:t>
    </dgm:pt>
    <dgm:pt modelId="{8B078974-36B9-5B48-9E0F-21EDC5FAAA81}">
      <dgm:prSet phldrT="[Text]"/>
      <dgm:spPr/>
      <dgm:t>
        <a:bodyPr/>
        <a:lstStyle/>
        <a:p>
          <a:r>
            <a:rPr lang="en-US" dirty="0" smtClean="0"/>
            <a:t>Unit Testing</a:t>
          </a:r>
          <a:endParaRPr lang="en-US" dirty="0"/>
        </a:p>
      </dgm:t>
    </dgm:pt>
    <dgm:pt modelId="{7748FA07-1C95-294E-B129-FF4885B152DB}" type="parTrans" cxnId="{E9D6EAEC-93C0-6C4B-9F44-42F7ED05F9FA}">
      <dgm:prSet/>
      <dgm:spPr/>
      <dgm:t>
        <a:bodyPr/>
        <a:lstStyle/>
        <a:p>
          <a:endParaRPr lang="en-US"/>
        </a:p>
      </dgm:t>
    </dgm:pt>
    <dgm:pt modelId="{6203E1F0-75F4-4446-933D-3604F39BF213}" type="sibTrans" cxnId="{E9D6EAEC-93C0-6C4B-9F44-42F7ED05F9FA}">
      <dgm:prSet/>
      <dgm:spPr/>
      <dgm:t>
        <a:bodyPr/>
        <a:lstStyle/>
        <a:p>
          <a:endParaRPr lang="en-US"/>
        </a:p>
      </dgm:t>
    </dgm:pt>
    <dgm:pt modelId="{A81ECBE1-AE55-6949-8E48-C99F3134FD2D}">
      <dgm:prSet phldrT="[Text]"/>
      <dgm:spPr/>
      <dgm:t>
        <a:bodyPr/>
        <a:lstStyle/>
        <a:p>
          <a:r>
            <a:rPr lang="en-US" dirty="0" smtClean="0"/>
            <a:t>Acceptance Testing</a:t>
          </a:r>
          <a:endParaRPr lang="en-US" dirty="0"/>
        </a:p>
      </dgm:t>
    </dgm:pt>
    <dgm:pt modelId="{7DE58F4D-B3EF-1B42-BCF6-B3CB7EFAF475}" type="parTrans" cxnId="{7CE42AE4-DD9A-5943-9C60-88D762D17099}">
      <dgm:prSet/>
      <dgm:spPr/>
      <dgm:t>
        <a:bodyPr/>
        <a:lstStyle/>
        <a:p>
          <a:endParaRPr lang="en-US"/>
        </a:p>
      </dgm:t>
    </dgm:pt>
    <dgm:pt modelId="{38EABED4-DFD9-1D41-A953-829F6EAEFD38}" type="sibTrans" cxnId="{7CE42AE4-DD9A-5943-9C60-88D762D17099}">
      <dgm:prSet/>
      <dgm:spPr/>
      <dgm:t>
        <a:bodyPr/>
        <a:lstStyle/>
        <a:p>
          <a:endParaRPr lang="en-US"/>
        </a:p>
      </dgm:t>
    </dgm:pt>
    <dgm:pt modelId="{00290DCA-0036-B04F-8818-696CC590F8E2}">
      <dgm:prSet phldrT="[Text]"/>
      <dgm:spPr/>
      <dgm:t>
        <a:bodyPr/>
        <a:lstStyle/>
        <a:p>
          <a:r>
            <a:rPr lang="en-US" dirty="0" smtClean="0"/>
            <a:t>Performance Testing</a:t>
          </a:r>
          <a:endParaRPr lang="en-US" dirty="0"/>
        </a:p>
      </dgm:t>
    </dgm:pt>
    <dgm:pt modelId="{596583FA-6FFC-C64B-A17F-A0FFF1CD0695}" type="parTrans" cxnId="{E9B4DCA8-3B9A-E14C-82E1-23871DA6CDBB}">
      <dgm:prSet/>
      <dgm:spPr/>
      <dgm:t>
        <a:bodyPr/>
        <a:lstStyle/>
        <a:p>
          <a:endParaRPr lang="en-US"/>
        </a:p>
      </dgm:t>
    </dgm:pt>
    <dgm:pt modelId="{6222B91D-151C-E644-A710-3135142B5E60}" type="sibTrans" cxnId="{E9B4DCA8-3B9A-E14C-82E1-23871DA6CDBB}">
      <dgm:prSet/>
      <dgm:spPr/>
      <dgm:t>
        <a:bodyPr/>
        <a:lstStyle/>
        <a:p>
          <a:endParaRPr lang="en-US"/>
        </a:p>
      </dgm:t>
    </dgm:pt>
    <dgm:pt modelId="{89855555-8CCE-0341-822C-D4D0F020C81B}">
      <dgm:prSet phldrT="[Text]"/>
      <dgm:spPr/>
      <dgm:t>
        <a:bodyPr/>
        <a:lstStyle/>
        <a:p>
          <a:r>
            <a:rPr lang="en-US" dirty="0" smtClean="0"/>
            <a:t>Security Testing</a:t>
          </a:r>
          <a:endParaRPr lang="en-US" dirty="0"/>
        </a:p>
      </dgm:t>
    </dgm:pt>
    <dgm:pt modelId="{A356CA04-4A7B-9E4D-90D9-9065CCCD3D01}" type="parTrans" cxnId="{1E0F2943-C171-E540-BFD1-F13140C79F6C}">
      <dgm:prSet/>
      <dgm:spPr/>
      <dgm:t>
        <a:bodyPr/>
        <a:lstStyle/>
        <a:p>
          <a:endParaRPr lang="en-US"/>
        </a:p>
      </dgm:t>
    </dgm:pt>
    <dgm:pt modelId="{0B983553-DD85-AD4B-A5D8-D635D3CC9F39}" type="sibTrans" cxnId="{1E0F2943-C171-E540-BFD1-F13140C79F6C}">
      <dgm:prSet/>
      <dgm:spPr/>
      <dgm:t>
        <a:bodyPr/>
        <a:lstStyle/>
        <a:p>
          <a:endParaRPr lang="en-US"/>
        </a:p>
      </dgm:t>
    </dgm:pt>
    <dgm:pt modelId="{068EA013-DB0E-2348-9FB5-1B68F62D36EB}">
      <dgm:prSet phldrT="[Text]"/>
      <dgm:spPr/>
      <dgm:t>
        <a:bodyPr/>
        <a:lstStyle/>
        <a:p>
          <a:r>
            <a:rPr lang="en-US" dirty="0" smtClean="0"/>
            <a:t>Coverage Analysis</a:t>
          </a:r>
          <a:endParaRPr lang="en-US" dirty="0"/>
        </a:p>
      </dgm:t>
    </dgm:pt>
    <dgm:pt modelId="{24782B7B-337C-7945-A14E-F12BC5066571}" type="parTrans" cxnId="{A31530F4-6B5A-3C44-B424-3045E4CDD55A}">
      <dgm:prSet/>
      <dgm:spPr/>
      <dgm:t>
        <a:bodyPr/>
        <a:lstStyle/>
        <a:p>
          <a:endParaRPr lang="en-US"/>
        </a:p>
      </dgm:t>
    </dgm:pt>
    <dgm:pt modelId="{86D7DB9B-163C-3A4F-AA53-8C074F660F02}" type="sibTrans" cxnId="{A31530F4-6B5A-3C44-B424-3045E4CDD55A}">
      <dgm:prSet/>
      <dgm:spPr/>
      <dgm:t>
        <a:bodyPr/>
        <a:lstStyle/>
        <a:p>
          <a:endParaRPr lang="en-US"/>
        </a:p>
      </dgm:t>
    </dgm:pt>
    <dgm:pt modelId="{3D50A27F-4798-694A-A626-86283EDC7B97}">
      <dgm:prSet phldrT="[Text]"/>
      <dgm:spPr/>
      <dgm:t>
        <a:bodyPr/>
        <a:lstStyle/>
        <a:p>
          <a:r>
            <a:rPr lang="en-US" dirty="0" smtClean="0"/>
            <a:t>Integration Testing</a:t>
          </a:r>
          <a:endParaRPr lang="en-US" dirty="0"/>
        </a:p>
      </dgm:t>
    </dgm:pt>
    <dgm:pt modelId="{077E946D-88E8-FD47-90B7-3AACE1C8BDC0}" type="parTrans" cxnId="{7513DEAF-5B32-2F4F-9D56-2F84CEF4F2BC}">
      <dgm:prSet/>
      <dgm:spPr/>
      <dgm:t>
        <a:bodyPr/>
        <a:lstStyle/>
        <a:p>
          <a:endParaRPr lang="en-US"/>
        </a:p>
      </dgm:t>
    </dgm:pt>
    <dgm:pt modelId="{546ACA70-FEEC-524A-907A-1653337A3391}" type="sibTrans" cxnId="{7513DEAF-5B32-2F4F-9D56-2F84CEF4F2BC}">
      <dgm:prSet/>
      <dgm:spPr/>
      <dgm:t>
        <a:bodyPr/>
        <a:lstStyle/>
        <a:p>
          <a:endParaRPr lang="en-US"/>
        </a:p>
      </dgm:t>
    </dgm:pt>
    <dgm:pt modelId="{B67E246E-7C6A-8D44-880C-EB83076F594C}">
      <dgm:prSet phldrT="[Text]"/>
      <dgm:spPr/>
      <dgm:t>
        <a:bodyPr/>
        <a:lstStyle/>
        <a:p>
          <a:r>
            <a:rPr lang="en-US" smtClean="0"/>
            <a:t>Regression Testing</a:t>
          </a:r>
          <a:endParaRPr lang="en-US" dirty="0"/>
        </a:p>
      </dgm:t>
    </dgm:pt>
    <dgm:pt modelId="{01963F19-F174-4441-A1EB-22FC71705921}" type="parTrans" cxnId="{B22B2378-70B5-5244-A2D2-6C23AF07E187}">
      <dgm:prSet/>
      <dgm:spPr/>
      <dgm:t>
        <a:bodyPr/>
        <a:lstStyle/>
        <a:p>
          <a:endParaRPr lang="en-US"/>
        </a:p>
      </dgm:t>
    </dgm:pt>
    <dgm:pt modelId="{775C6D56-ACC4-7049-B2C6-F34C34BBCC40}" type="sibTrans" cxnId="{B22B2378-70B5-5244-A2D2-6C23AF07E187}">
      <dgm:prSet/>
      <dgm:spPr/>
      <dgm:t>
        <a:bodyPr/>
        <a:lstStyle/>
        <a:p>
          <a:endParaRPr lang="en-US"/>
        </a:p>
      </dgm:t>
    </dgm:pt>
    <dgm:pt modelId="{6C46FBF4-84ED-244C-9ABB-13D49D354528}" type="pres">
      <dgm:prSet presAssocID="{F71E3DDA-AC68-D549-AC8B-B203AB9953C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442799-4282-B54C-9B0A-99EA598EFC27}" type="pres">
      <dgm:prSet presAssocID="{89855555-8CCE-0341-822C-D4D0F020C81B}" presName="boxAndChildren" presStyleCnt="0"/>
      <dgm:spPr/>
    </dgm:pt>
    <dgm:pt modelId="{26862F45-F118-7B41-A115-66119CFFCE01}" type="pres">
      <dgm:prSet presAssocID="{89855555-8CCE-0341-822C-D4D0F020C81B}" presName="parentTextBox" presStyleLbl="node1" presStyleIdx="0" presStyleCnt="8" custLinFactNeighborY="-4854"/>
      <dgm:spPr/>
      <dgm:t>
        <a:bodyPr/>
        <a:lstStyle/>
        <a:p>
          <a:endParaRPr lang="en-US"/>
        </a:p>
      </dgm:t>
    </dgm:pt>
    <dgm:pt modelId="{2B31D960-949B-AE44-9167-0BBBD3C9196F}" type="pres">
      <dgm:prSet presAssocID="{6222B91D-151C-E644-A710-3135142B5E60}" presName="sp" presStyleCnt="0"/>
      <dgm:spPr/>
    </dgm:pt>
    <dgm:pt modelId="{9133CC6B-21C6-D946-9C53-FF8685EDE23B}" type="pres">
      <dgm:prSet presAssocID="{00290DCA-0036-B04F-8818-696CC590F8E2}" presName="arrowAndChildren" presStyleCnt="0"/>
      <dgm:spPr/>
    </dgm:pt>
    <dgm:pt modelId="{D8CCEEFD-A34F-3444-95E2-E7298E4630A5}" type="pres">
      <dgm:prSet presAssocID="{00290DCA-0036-B04F-8818-696CC590F8E2}" presName="parentTextArrow" presStyleLbl="node1" presStyleIdx="1" presStyleCnt="8"/>
      <dgm:spPr/>
      <dgm:t>
        <a:bodyPr/>
        <a:lstStyle/>
        <a:p>
          <a:endParaRPr lang="en-US"/>
        </a:p>
      </dgm:t>
    </dgm:pt>
    <dgm:pt modelId="{809AB985-399B-CC49-B2ED-01F8F436B14F}" type="pres">
      <dgm:prSet presAssocID="{546ACA70-FEEC-524A-907A-1653337A3391}" presName="sp" presStyleCnt="0"/>
      <dgm:spPr/>
    </dgm:pt>
    <dgm:pt modelId="{796CDA32-B374-3846-B1B1-13EAF7226CAE}" type="pres">
      <dgm:prSet presAssocID="{3D50A27F-4798-694A-A626-86283EDC7B97}" presName="arrowAndChildren" presStyleCnt="0"/>
      <dgm:spPr/>
    </dgm:pt>
    <dgm:pt modelId="{CE608785-D54A-C94F-B55D-89402BAF1EFA}" type="pres">
      <dgm:prSet presAssocID="{3D50A27F-4798-694A-A626-86283EDC7B97}" presName="parentTextArrow" presStyleLbl="node1" presStyleIdx="2" presStyleCnt="8"/>
      <dgm:spPr/>
      <dgm:t>
        <a:bodyPr/>
        <a:lstStyle/>
        <a:p>
          <a:endParaRPr lang="en-US"/>
        </a:p>
      </dgm:t>
    </dgm:pt>
    <dgm:pt modelId="{D2B08514-50F7-3440-AA01-5F491488202E}" type="pres">
      <dgm:prSet presAssocID="{775C6D56-ACC4-7049-B2C6-F34C34BBCC40}" presName="sp" presStyleCnt="0"/>
      <dgm:spPr/>
    </dgm:pt>
    <dgm:pt modelId="{F57106B2-F1C6-364B-800F-36B8C305C05E}" type="pres">
      <dgm:prSet presAssocID="{B67E246E-7C6A-8D44-880C-EB83076F594C}" presName="arrowAndChildren" presStyleCnt="0"/>
      <dgm:spPr/>
    </dgm:pt>
    <dgm:pt modelId="{A3EE895E-3DBB-A148-99EF-69B978E91806}" type="pres">
      <dgm:prSet presAssocID="{B67E246E-7C6A-8D44-880C-EB83076F594C}" presName="parentTextArrow" presStyleLbl="node1" presStyleIdx="3" presStyleCnt="8"/>
      <dgm:spPr/>
      <dgm:t>
        <a:bodyPr/>
        <a:lstStyle/>
        <a:p>
          <a:endParaRPr lang="en-US"/>
        </a:p>
      </dgm:t>
    </dgm:pt>
    <dgm:pt modelId="{5B2A6A77-10CD-9A4E-98F5-E58E49BD85D5}" type="pres">
      <dgm:prSet presAssocID="{38EABED4-DFD9-1D41-A953-829F6EAEFD38}" presName="sp" presStyleCnt="0"/>
      <dgm:spPr/>
    </dgm:pt>
    <dgm:pt modelId="{5656B7BF-08F3-E04E-A082-8FFB8651B636}" type="pres">
      <dgm:prSet presAssocID="{A81ECBE1-AE55-6949-8E48-C99F3134FD2D}" presName="arrowAndChildren" presStyleCnt="0"/>
      <dgm:spPr/>
    </dgm:pt>
    <dgm:pt modelId="{F9E7DB40-48EF-C04A-986B-543D0CA69AD9}" type="pres">
      <dgm:prSet presAssocID="{A81ECBE1-AE55-6949-8E48-C99F3134FD2D}" presName="parentTextArrow" presStyleLbl="node1" presStyleIdx="4" presStyleCnt="8"/>
      <dgm:spPr/>
      <dgm:t>
        <a:bodyPr/>
        <a:lstStyle/>
        <a:p>
          <a:endParaRPr lang="en-US"/>
        </a:p>
      </dgm:t>
    </dgm:pt>
    <dgm:pt modelId="{F34FF7B9-A32B-7241-A6ED-1055F6CFBA0F}" type="pres">
      <dgm:prSet presAssocID="{6203E1F0-75F4-4446-933D-3604F39BF213}" presName="sp" presStyleCnt="0"/>
      <dgm:spPr/>
    </dgm:pt>
    <dgm:pt modelId="{8806834D-FC72-7F47-A544-C0A24DB1741E}" type="pres">
      <dgm:prSet presAssocID="{8B078974-36B9-5B48-9E0F-21EDC5FAAA81}" presName="arrowAndChildren" presStyleCnt="0"/>
      <dgm:spPr/>
    </dgm:pt>
    <dgm:pt modelId="{F821D546-3061-9A47-91F6-73E7437FDAC2}" type="pres">
      <dgm:prSet presAssocID="{8B078974-36B9-5B48-9E0F-21EDC5FAAA81}" presName="parentTextArrow" presStyleLbl="node1" presStyleIdx="5" presStyleCnt="8"/>
      <dgm:spPr/>
      <dgm:t>
        <a:bodyPr/>
        <a:lstStyle/>
        <a:p>
          <a:endParaRPr lang="en-US"/>
        </a:p>
      </dgm:t>
    </dgm:pt>
    <dgm:pt modelId="{A29B2A88-1084-8E4B-B79C-88A72A2F96C0}" type="pres">
      <dgm:prSet presAssocID="{2774076F-8168-C240-806B-D521D29214C0}" presName="sp" presStyleCnt="0"/>
      <dgm:spPr/>
    </dgm:pt>
    <dgm:pt modelId="{43ED39FE-4E18-254F-AEE4-BB1E8413C31D}" type="pres">
      <dgm:prSet presAssocID="{12B4E634-C986-5B44-9595-B2C6DED021C0}" presName="arrowAndChildren" presStyleCnt="0"/>
      <dgm:spPr/>
    </dgm:pt>
    <dgm:pt modelId="{33D43136-9549-FE4E-8ADC-B282AD1043EA}" type="pres">
      <dgm:prSet presAssocID="{12B4E634-C986-5B44-9595-B2C6DED021C0}" presName="parentTextArrow" presStyleLbl="node1" presStyleIdx="6" presStyleCnt="8"/>
      <dgm:spPr/>
      <dgm:t>
        <a:bodyPr/>
        <a:lstStyle/>
        <a:p>
          <a:endParaRPr lang="en-US"/>
        </a:p>
      </dgm:t>
    </dgm:pt>
    <dgm:pt modelId="{0CA9B7E8-25FC-DF4C-9767-E215B1480F48}" type="pres">
      <dgm:prSet presAssocID="{86D7DB9B-163C-3A4F-AA53-8C074F660F02}" presName="sp" presStyleCnt="0"/>
      <dgm:spPr/>
    </dgm:pt>
    <dgm:pt modelId="{CB66B50C-E3E6-7F43-94FF-185F8AEE4DCA}" type="pres">
      <dgm:prSet presAssocID="{068EA013-DB0E-2348-9FB5-1B68F62D36EB}" presName="arrowAndChildren" presStyleCnt="0"/>
      <dgm:spPr/>
    </dgm:pt>
    <dgm:pt modelId="{D176C252-F3C2-9844-8AEA-98D0B5486BE8}" type="pres">
      <dgm:prSet presAssocID="{068EA013-DB0E-2348-9FB5-1B68F62D36EB}" presName="parentTextArrow" presStyleLbl="node1" presStyleIdx="7" presStyleCnt="8" custLinFactNeighborX="1408"/>
      <dgm:spPr/>
      <dgm:t>
        <a:bodyPr/>
        <a:lstStyle/>
        <a:p>
          <a:endParaRPr lang="en-US"/>
        </a:p>
      </dgm:t>
    </dgm:pt>
  </dgm:ptLst>
  <dgm:cxnLst>
    <dgm:cxn modelId="{15EC77C3-3FEC-144D-81E9-F0EF11317447}" srcId="{F71E3DDA-AC68-D549-AC8B-B203AB9953C6}" destId="{12B4E634-C986-5B44-9595-B2C6DED021C0}" srcOrd="1" destOrd="0" parTransId="{F730D33A-10D0-A24A-8DAD-028BB5BDF1D8}" sibTransId="{2774076F-8168-C240-806B-D521D29214C0}"/>
    <dgm:cxn modelId="{B22B2378-70B5-5244-A2D2-6C23AF07E187}" srcId="{F71E3DDA-AC68-D549-AC8B-B203AB9953C6}" destId="{B67E246E-7C6A-8D44-880C-EB83076F594C}" srcOrd="4" destOrd="0" parTransId="{01963F19-F174-4441-A1EB-22FC71705921}" sibTransId="{775C6D56-ACC4-7049-B2C6-F34C34BBCC40}"/>
    <dgm:cxn modelId="{A31530F4-6B5A-3C44-B424-3045E4CDD55A}" srcId="{F71E3DDA-AC68-D549-AC8B-B203AB9953C6}" destId="{068EA013-DB0E-2348-9FB5-1B68F62D36EB}" srcOrd="0" destOrd="0" parTransId="{24782B7B-337C-7945-A14E-F12BC5066571}" sibTransId="{86D7DB9B-163C-3A4F-AA53-8C074F660F02}"/>
    <dgm:cxn modelId="{E9B4DCA8-3B9A-E14C-82E1-23871DA6CDBB}" srcId="{F71E3DDA-AC68-D549-AC8B-B203AB9953C6}" destId="{00290DCA-0036-B04F-8818-696CC590F8E2}" srcOrd="6" destOrd="0" parTransId="{596583FA-6FFC-C64B-A17F-A0FFF1CD0695}" sibTransId="{6222B91D-151C-E644-A710-3135142B5E60}"/>
    <dgm:cxn modelId="{7253D71B-8AA6-C24A-91E0-F3A4F0B641CB}" type="presOf" srcId="{00290DCA-0036-B04F-8818-696CC590F8E2}" destId="{D8CCEEFD-A34F-3444-95E2-E7298E4630A5}" srcOrd="0" destOrd="0" presId="urn:microsoft.com/office/officeart/2005/8/layout/process4"/>
    <dgm:cxn modelId="{E9D6EAEC-93C0-6C4B-9F44-42F7ED05F9FA}" srcId="{F71E3DDA-AC68-D549-AC8B-B203AB9953C6}" destId="{8B078974-36B9-5B48-9E0F-21EDC5FAAA81}" srcOrd="2" destOrd="0" parTransId="{7748FA07-1C95-294E-B129-FF4885B152DB}" sibTransId="{6203E1F0-75F4-4446-933D-3604F39BF213}"/>
    <dgm:cxn modelId="{8FE0F20A-8A54-5F4D-9747-BAB840E5F819}" type="presOf" srcId="{3D50A27F-4798-694A-A626-86283EDC7B97}" destId="{CE608785-D54A-C94F-B55D-89402BAF1EFA}" srcOrd="0" destOrd="0" presId="urn:microsoft.com/office/officeart/2005/8/layout/process4"/>
    <dgm:cxn modelId="{6533227C-4084-804D-A019-D64EF7116242}" type="presOf" srcId="{A81ECBE1-AE55-6949-8E48-C99F3134FD2D}" destId="{F9E7DB40-48EF-C04A-986B-543D0CA69AD9}" srcOrd="0" destOrd="0" presId="urn:microsoft.com/office/officeart/2005/8/layout/process4"/>
    <dgm:cxn modelId="{DC714D3E-021E-B44A-B6D9-5B1203866D3B}" type="presOf" srcId="{F71E3DDA-AC68-D549-AC8B-B203AB9953C6}" destId="{6C46FBF4-84ED-244C-9ABB-13D49D354528}" srcOrd="0" destOrd="0" presId="urn:microsoft.com/office/officeart/2005/8/layout/process4"/>
    <dgm:cxn modelId="{AE059288-640E-574A-9C3C-111223F48E8C}" type="presOf" srcId="{068EA013-DB0E-2348-9FB5-1B68F62D36EB}" destId="{D176C252-F3C2-9844-8AEA-98D0B5486BE8}" srcOrd="0" destOrd="0" presId="urn:microsoft.com/office/officeart/2005/8/layout/process4"/>
    <dgm:cxn modelId="{1E0F2943-C171-E540-BFD1-F13140C79F6C}" srcId="{F71E3DDA-AC68-D549-AC8B-B203AB9953C6}" destId="{89855555-8CCE-0341-822C-D4D0F020C81B}" srcOrd="7" destOrd="0" parTransId="{A356CA04-4A7B-9E4D-90D9-9065CCCD3D01}" sibTransId="{0B983553-DD85-AD4B-A5D8-D635D3CC9F39}"/>
    <dgm:cxn modelId="{7CE42AE4-DD9A-5943-9C60-88D762D17099}" srcId="{F71E3DDA-AC68-D549-AC8B-B203AB9953C6}" destId="{A81ECBE1-AE55-6949-8E48-C99F3134FD2D}" srcOrd="3" destOrd="0" parTransId="{7DE58F4D-B3EF-1B42-BCF6-B3CB7EFAF475}" sibTransId="{38EABED4-DFD9-1D41-A953-829F6EAEFD38}"/>
    <dgm:cxn modelId="{48073FE2-F0E2-E54C-AFDD-6A0643A62F3F}" type="presOf" srcId="{89855555-8CCE-0341-822C-D4D0F020C81B}" destId="{26862F45-F118-7B41-A115-66119CFFCE01}" srcOrd="0" destOrd="0" presId="urn:microsoft.com/office/officeart/2005/8/layout/process4"/>
    <dgm:cxn modelId="{343092F3-9E1E-5F45-959D-39AE60D95470}" type="presOf" srcId="{12B4E634-C986-5B44-9595-B2C6DED021C0}" destId="{33D43136-9549-FE4E-8ADC-B282AD1043EA}" srcOrd="0" destOrd="0" presId="urn:microsoft.com/office/officeart/2005/8/layout/process4"/>
    <dgm:cxn modelId="{7513DEAF-5B32-2F4F-9D56-2F84CEF4F2BC}" srcId="{F71E3DDA-AC68-D549-AC8B-B203AB9953C6}" destId="{3D50A27F-4798-694A-A626-86283EDC7B97}" srcOrd="5" destOrd="0" parTransId="{077E946D-88E8-FD47-90B7-3AACE1C8BDC0}" sibTransId="{546ACA70-FEEC-524A-907A-1653337A3391}"/>
    <dgm:cxn modelId="{94041F3B-530F-284D-B729-89F35574E953}" type="presOf" srcId="{B67E246E-7C6A-8D44-880C-EB83076F594C}" destId="{A3EE895E-3DBB-A148-99EF-69B978E91806}" srcOrd="0" destOrd="0" presId="urn:microsoft.com/office/officeart/2005/8/layout/process4"/>
    <dgm:cxn modelId="{DB667C51-D132-D947-A449-0397DEF9D862}" type="presOf" srcId="{8B078974-36B9-5B48-9E0F-21EDC5FAAA81}" destId="{F821D546-3061-9A47-91F6-73E7437FDAC2}" srcOrd="0" destOrd="0" presId="urn:microsoft.com/office/officeart/2005/8/layout/process4"/>
    <dgm:cxn modelId="{9CF3F333-D423-B044-A7A9-2F6955C4E64C}" type="presParOf" srcId="{6C46FBF4-84ED-244C-9ABB-13D49D354528}" destId="{AF442799-4282-B54C-9B0A-99EA598EFC27}" srcOrd="0" destOrd="0" presId="urn:microsoft.com/office/officeart/2005/8/layout/process4"/>
    <dgm:cxn modelId="{A7C68350-B2AB-A042-B48B-B3C904E2C843}" type="presParOf" srcId="{AF442799-4282-B54C-9B0A-99EA598EFC27}" destId="{26862F45-F118-7B41-A115-66119CFFCE01}" srcOrd="0" destOrd="0" presId="urn:microsoft.com/office/officeart/2005/8/layout/process4"/>
    <dgm:cxn modelId="{C1D23815-FB22-EC45-9E76-A78BEF60C68A}" type="presParOf" srcId="{6C46FBF4-84ED-244C-9ABB-13D49D354528}" destId="{2B31D960-949B-AE44-9167-0BBBD3C9196F}" srcOrd="1" destOrd="0" presId="urn:microsoft.com/office/officeart/2005/8/layout/process4"/>
    <dgm:cxn modelId="{43BE21EB-6B85-5D4E-ABCC-4B355D0D8F83}" type="presParOf" srcId="{6C46FBF4-84ED-244C-9ABB-13D49D354528}" destId="{9133CC6B-21C6-D946-9C53-FF8685EDE23B}" srcOrd="2" destOrd="0" presId="urn:microsoft.com/office/officeart/2005/8/layout/process4"/>
    <dgm:cxn modelId="{97C1DC3C-0F95-1A48-86FA-AB24AFE003A1}" type="presParOf" srcId="{9133CC6B-21C6-D946-9C53-FF8685EDE23B}" destId="{D8CCEEFD-A34F-3444-95E2-E7298E4630A5}" srcOrd="0" destOrd="0" presId="urn:microsoft.com/office/officeart/2005/8/layout/process4"/>
    <dgm:cxn modelId="{B74F605F-04FD-DB4F-B8AF-67D7CB2A0F4E}" type="presParOf" srcId="{6C46FBF4-84ED-244C-9ABB-13D49D354528}" destId="{809AB985-399B-CC49-B2ED-01F8F436B14F}" srcOrd="3" destOrd="0" presId="urn:microsoft.com/office/officeart/2005/8/layout/process4"/>
    <dgm:cxn modelId="{8D1A45F0-3DB4-F845-88F2-47A485423C1E}" type="presParOf" srcId="{6C46FBF4-84ED-244C-9ABB-13D49D354528}" destId="{796CDA32-B374-3846-B1B1-13EAF7226CAE}" srcOrd="4" destOrd="0" presId="urn:microsoft.com/office/officeart/2005/8/layout/process4"/>
    <dgm:cxn modelId="{317B2BB9-F976-EE4B-8CB9-E2D31DEC8F7D}" type="presParOf" srcId="{796CDA32-B374-3846-B1B1-13EAF7226CAE}" destId="{CE608785-D54A-C94F-B55D-89402BAF1EFA}" srcOrd="0" destOrd="0" presId="urn:microsoft.com/office/officeart/2005/8/layout/process4"/>
    <dgm:cxn modelId="{A75C005A-26D2-6A4A-9D89-E3794540DE82}" type="presParOf" srcId="{6C46FBF4-84ED-244C-9ABB-13D49D354528}" destId="{D2B08514-50F7-3440-AA01-5F491488202E}" srcOrd="5" destOrd="0" presId="urn:microsoft.com/office/officeart/2005/8/layout/process4"/>
    <dgm:cxn modelId="{B52C213B-A3C7-F84C-90FA-2FC9545E217C}" type="presParOf" srcId="{6C46FBF4-84ED-244C-9ABB-13D49D354528}" destId="{F57106B2-F1C6-364B-800F-36B8C305C05E}" srcOrd="6" destOrd="0" presId="urn:microsoft.com/office/officeart/2005/8/layout/process4"/>
    <dgm:cxn modelId="{1C57C9DF-5267-2046-A7E1-70A1144F303C}" type="presParOf" srcId="{F57106B2-F1C6-364B-800F-36B8C305C05E}" destId="{A3EE895E-3DBB-A148-99EF-69B978E91806}" srcOrd="0" destOrd="0" presId="urn:microsoft.com/office/officeart/2005/8/layout/process4"/>
    <dgm:cxn modelId="{7C0041F5-3C18-D842-9DF8-63FE555B6940}" type="presParOf" srcId="{6C46FBF4-84ED-244C-9ABB-13D49D354528}" destId="{5B2A6A77-10CD-9A4E-98F5-E58E49BD85D5}" srcOrd="7" destOrd="0" presId="urn:microsoft.com/office/officeart/2005/8/layout/process4"/>
    <dgm:cxn modelId="{8F4BECA2-03CD-A249-918F-E772F82F49EC}" type="presParOf" srcId="{6C46FBF4-84ED-244C-9ABB-13D49D354528}" destId="{5656B7BF-08F3-E04E-A082-8FFB8651B636}" srcOrd="8" destOrd="0" presId="urn:microsoft.com/office/officeart/2005/8/layout/process4"/>
    <dgm:cxn modelId="{2A42E5EB-555D-9B40-8AC7-739A973CC240}" type="presParOf" srcId="{5656B7BF-08F3-E04E-A082-8FFB8651B636}" destId="{F9E7DB40-48EF-C04A-986B-543D0CA69AD9}" srcOrd="0" destOrd="0" presId="urn:microsoft.com/office/officeart/2005/8/layout/process4"/>
    <dgm:cxn modelId="{6E1C88EF-6EB6-474F-98CA-1AD5EE1B5694}" type="presParOf" srcId="{6C46FBF4-84ED-244C-9ABB-13D49D354528}" destId="{F34FF7B9-A32B-7241-A6ED-1055F6CFBA0F}" srcOrd="9" destOrd="0" presId="urn:microsoft.com/office/officeart/2005/8/layout/process4"/>
    <dgm:cxn modelId="{1434D3D6-55A1-AC47-AA08-290B3274C210}" type="presParOf" srcId="{6C46FBF4-84ED-244C-9ABB-13D49D354528}" destId="{8806834D-FC72-7F47-A544-C0A24DB1741E}" srcOrd="10" destOrd="0" presId="urn:microsoft.com/office/officeart/2005/8/layout/process4"/>
    <dgm:cxn modelId="{869BF2B4-FEE4-0E4B-9FA8-777440046E84}" type="presParOf" srcId="{8806834D-FC72-7F47-A544-C0A24DB1741E}" destId="{F821D546-3061-9A47-91F6-73E7437FDAC2}" srcOrd="0" destOrd="0" presId="urn:microsoft.com/office/officeart/2005/8/layout/process4"/>
    <dgm:cxn modelId="{E910A265-A6E2-4946-A24B-1B547D8BED23}" type="presParOf" srcId="{6C46FBF4-84ED-244C-9ABB-13D49D354528}" destId="{A29B2A88-1084-8E4B-B79C-88A72A2F96C0}" srcOrd="11" destOrd="0" presId="urn:microsoft.com/office/officeart/2005/8/layout/process4"/>
    <dgm:cxn modelId="{82579ABF-A2D4-A841-9FB1-688284B63270}" type="presParOf" srcId="{6C46FBF4-84ED-244C-9ABB-13D49D354528}" destId="{43ED39FE-4E18-254F-AEE4-BB1E8413C31D}" srcOrd="12" destOrd="0" presId="urn:microsoft.com/office/officeart/2005/8/layout/process4"/>
    <dgm:cxn modelId="{A6699729-8893-B64D-9709-262E4DB674C7}" type="presParOf" srcId="{43ED39FE-4E18-254F-AEE4-BB1E8413C31D}" destId="{33D43136-9549-FE4E-8ADC-B282AD1043EA}" srcOrd="0" destOrd="0" presId="urn:microsoft.com/office/officeart/2005/8/layout/process4"/>
    <dgm:cxn modelId="{BD4E672E-9873-DB47-A97C-97F27771E9DA}" type="presParOf" srcId="{6C46FBF4-84ED-244C-9ABB-13D49D354528}" destId="{0CA9B7E8-25FC-DF4C-9767-E215B1480F48}" srcOrd="13" destOrd="0" presId="urn:microsoft.com/office/officeart/2005/8/layout/process4"/>
    <dgm:cxn modelId="{062F1098-3BD7-5943-B059-A2938EA50D1A}" type="presParOf" srcId="{6C46FBF4-84ED-244C-9ABB-13D49D354528}" destId="{CB66B50C-E3E6-7F43-94FF-185F8AEE4DCA}" srcOrd="14" destOrd="0" presId="urn:microsoft.com/office/officeart/2005/8/layout/process4"/>
    <dgm:cxn modelId="{54E7D8FD-5AA1-F64D-811E-5B7244B6F774}" type="presParOf" srcId="{CB66B50C-E3E6-7F43-94FF-185F8AEE4DCA}" destId="{D176C252-F3C2-9844-8AEA-98D0B5486BE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62F45-F118-7B41-A115-66119CFFCE01}">
      <dsp:nvSpPr>
        <dsp:cNvPr id="0" name=""/>
        <dsp:cNvSpPr/>
      </dsp:nvSpPr>
      <dsp:spPr>
        <a:xfrm>
          <a:off x="0" y="3937017"/>
          <a:ext cx="1067771" cy="3708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Security Testing</a:t>
          </a:r>
          <a:endParaRPr lang="en-US" sz="800" kern="1200" dirty="0"/>
        </a:p>
      </dsp:txBody>
      <dsp:txXfrm>
        <a:off x="0" y="3937017"/>
        <a:ext cx="1067771" cy="370831"/>
      </dsp:txXfrm>
    </dsp:sp>
    <dsp:sp modelId="{D8CCEEFD-A34F-3444-95E2-E7298E4630A5}">
      <dsp:nvSpPr>
        <dsp:cNvPr id="0" name=""/>
        <dsp:cNvSpPr/>
      </dsp:nvSpPr>
      <dsp:spPr>
        <a:xfrm rot="10800000">
          <a:off x="0" y="3390241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Performance Testing</a:t>
          </a:r>
          <a:endParaRPr lang="en-US" sz="800" kern="1200" dirty="0"/>
        </a:p>
      </dsp:txBody>
      <dsp:txXfrm rot="10800000">
        <a:off x="0" y="3390241"/>
        <a:ext cx="1067771" cy="370589"/>
      </dsp:txXfrm>
    </dsp:sp>
    <dsp:sp modelId="{CE608785-D54A-C94F-B55D-89402BAF1EFA}">
      <dsp:nvSpPr>
        <dsp:cNvPr id="0" name=""/>
        <dsp:cNvSpPr/>
      </dsp:nvSpPr>
      <dsp:spPr>
        <a:xfrm rot="10800000">
          <a:off x="0" y="2825464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Integration Testing</a:t>
          </a:r>
          <a:endParaRPr lang="en-US" sz="800" kern="1200" dirty="0"/>
        </a:p>
      </dsp:txBody>
      <dsp:txXfrm rot="10800000">
        <a:off x="0" y="2825464"/>
        <a:ext cx="1067771" cy="370589"/>
      </dsp:txXfrm>
    </dsp:sp>
    <dsp:sp modelId="{A3EE895E-3DBB-A148-99EF-69B978E91806}">
      <dsp:nvSpPr>
        <dsp:cNvPr id="0" name=""/>
        <dsp:cNvSpPr/>
      </dsp:nvSpPr>
      <dsp:spPr>
        <a:xfrm rot="10800000">
          <a:off x="0" y="2260687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smtClean="0"/>
            <a:t>Regression Testing</a:t>
          </a:r>
          <a:endParaRPr lang="en-US" sz="800" kern="1200" dirty="0"/>
        </a:p>
      </dsp:txBody>
      <dsp:txXfrm rot="10800000">
        <a:off x="0" y="2260687"/>
        <a:ext cx="1067771" cy="370589"/>
      </dsp:txXfrm>
    </dsp:sp>
    <dsp:sp modelId="{F9E7DB40-48EF-C04A-986B-543D0CA69AD9}">
      <dsp:nvSpPr>
        <dsp:cNvPr id="0" name=""/>
        <dsp:cNvSpPr/>
      </dsp:nvSpPr>
      <dsp:spPr>
        <a:xfrm rot="10800000">
          <a:off x="0" y="1695910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Acceptance Testing</a:t>
          </a:r>
          <a:endParaRPr lang="en-US" sz="800" kern="1200" dirty="0"/>
        </a:p>
      </dsp:txBody>
      <dsp:txXfrm rot="10800000">
        <a:off x="0" y="1695910"/>
        <a:ext cx="1067771" cy="370589"/>
      </dsp:txXfrm>
    </dsp:sp>
    <dsp:sp modelId="{F821D546-3061-9A47-91F6-73E7437FDAC2}">
      <dsp:nvSpPr>
        <dsp:cNvPr id="0" name=""/>
        <dsp:cNvSpPr/>
      </dsp:nvSpPr>
      <dsp:spPr>
        <a:xfrm rot="10800000">
          <a:off x="0" y="1131132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Unit Testing</a:t>
          </a:r>
          <a:endParaRPr lang="en-US" sz="800" kern="1200" dirty="0"/>
        </a:p>
      </dsp:txBody>
      <dsp:txXfrm rot="10800000">
        <a:off x="0" y="1131132"/>
        <a:ext cx="1067771" cy="370589"/>
      </dsp:txXfrm>
    </dsp:sp>
    <dsp:sp modelId="{33D43136-9549-FE4E-8ADC-B282AD1043EA}">
      <dsp:nvSpPr>
        <dsp:cNvPr id="0" name=""/>
        <dsp:cNvSpPr/>
      </dsp:nvSpPr>
      <dsp:spPr>
        <a:xfrm rot="10800000">
          <a:off x="0" y="566355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Static Code Analysis</a:t>
          </a:r>
          <a:endParaRPr lang="en-US" sz="800" kern="1200" dirty="0"/>
        </a:p>
      </dsp:txBody>
      <dsp:txXfrm rot="10800000">
        <a:off x="0" y="566355"/>
        <a:ext cx="1067771" cy="370589"/>
      </dsp:txXfrm>
    </dsp:sp>
    <dsp:sp modelId="{D176C252-F3C2-9844-8AEA-98D0B5486BE8}">
      <dsp:nvSpPr>
        <dsp:cNvPr id="0" name=""/>
        <dsp:cNvSpPr/>
      </dsp:nvSpPr>
      <dsp:spPr>
        <a:xfrm rot="10800000">
          <a:off x="0" y="1578"/>
          <a:ext cx="1067771" cy="570339"/>
        </a:xfrm>
        <a:prstGeom prst="upArrowCallou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Coverage Analysis</a:t>
          </a:r>
          <a:endParaRPr lang="en-US" sz="800" kern="1200" dirty="0"/>
        </a:p>
      </dsp:txBody>
      <dsp:txXfrm rot="10800000">
        <a:off x="0" y="1578"/>
        <a:ext cx="1067771" cy="370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2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5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1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6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4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0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D7BA1-227D-DD40-B820-2C7F6FACDBA9}" type="datetimeFigureOut">
              <a:rPr lang="en-US" smtClean="0"/>
              <a:t>2/25/16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EE931-AAEE-324D-B327-664E5691C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ircular Arrow 18"/>
          <p:cNvSpPr/>
          <p:nvPr/>
        </p:nvSpPr>
        <p:spPr>
          <a:xfrm flipH="1">
            <a:off x="-433395" y="819"/>
            <a:ext cx="10072840" cy="6281939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091073626"/>
              </p:ext>
            </p:extLst>
          </p:nvPr>
        </p:nvGraphicFramePr>
        <p:xfrm>
          <a:off x="4675416" y="2201540"/>
          <a:ext cx="1067771" cy="4327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5" name="Rectangle 34"/>
          <p:cNvSpPr/>
          <p:nvPr/>
        </p:nvSpPr>
        <p:spPr>
          <a:xfrm>
            <a:off x="3116943" y="2201541"/>
            <a:ext cx="1366070" cy="3824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Software SCM</a:t>
            </a:r>
            <a:endParaRPr lang="en-US" sz="1100" dirty="0"/>
          </a:p>
        </p:txBody>
      </p:sp>
      <p:sp>
        <p:nvSpPr>
          <p:cNvPr id="36" name="Rectangle 35"/>
          <p:cNvSpPr/>
          <p:nvPr/>
        </p:nvSpPr>
        <p:spPr>
          <a:xfrm>
            <a:off x="3116943" y="3004262"/>
            <a:ext cx="1366070" cy="3824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Code Review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57723" y="2201540"/>
            <a:ext cx="2886058" cy="38245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Project Management / Collaboration System</a:t>
            </a:r>
            <a:endParaRPr lang="en-US" sz="1100" dirty="0"/>
          </a:p>
        </p:txBody>
      </p:sp>
      <p:sp>
        <p:nvSpPr>
          <p:cNvPr id="38" name="Rectangle 37"/>
          <p:cNvSpPr/>
          <p:nvPr/>
        </p:nvSpPr>
        <p:spPr>
          <a:xfrm>
            <a:off x="6157901" y="3039897"/>
            <a:ext cx="768413" cy="69364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Binary Repository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6209756" y="2201540"/>
            <a:ext cx="1366070" cy="3824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Build/Package</a:t>
            </a:r>
            <a:endParaRPr lang="en-US" sz="1100" dirty="0"/>
          </a:p>
        </p:txBody>
      </p:sp>
      <p:sp>
        <p:nvSpPr>
          <p:cNvPr id="40" name="Rectangle 39"/>
          <p:cNvSpPr/>
          <p:nvPr/>
        </p:nvSpPr>
        <p:spPr>
          <a:xfrm>
            <a:off x="6209756" y="4189438"/>
            <a:ext cx="1366070" cy="3824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Provisioning</a:t>
            </a:r>
            <a:endParaRPr lang="en-US" sz="1100" dirty="0"/>
          </a:p>
        </p:txBody>
      </p:sp>
      <p:sp>
        <p:nvSpPr>
          <p:cNvPr id="51" name="Rectangle 50"/>
          <p:cNvSpPr/>
          <p:nvPr/>
        </p:nvSpPr>
        <p:spPr>
          <a:xfrm>
            <a:off x="7750835" y="2201540"/>
            <a:ext cx="1366070" cy="3824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Monitoring</a:t>
            </a:r>
            <a:endParaRPr lang="en-US" sz="1100" dirty="0"/>
          </a:p>
        </p:txBody>
      </p:sp>
      <p:sp>
        <p:nvSpPr>
          <p:cNvPr id="53" name="Rectangle 52"/>
          <p:cNvSpPr/>
          <p:nvPr/>
        </p:nvSpPr>
        <p:spPr>
          <a:xfrm>
            <a:off x="57723" y="3004262"/>
            <a:ext cx="1366070" cy="382456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Defect Tracking</a:t>
            </a:r>
            <a:endParaRPr lang="en-US" sz="1100" dirty="0"/>
          </a:p>
        </p:txBody>
      </p:sp>
      <p:cxnSp>
        <p:nvCxnSpPr>
          <p:cNvPr id="55" name="Straight Arrow Connector 54"/>
          <p:cNvCxnSpPr>
            <a:endCxn id="38" idx="0"/>
          </p:cNvCxnSpPr>
          <p:nvPr/>
        </p:nvCxnSpPr>
        <p:spPr>
          <a:xfrm>
            <a:off x="6542108" y="2583997"/>
            <a:ext cx="0" cy="4559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209756" y="5016677"/>
            <a:ext cx="1366070" cy="38245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rgbClr val="008000"/>
              </a:gs>
            </a:gsLst>
            <a:lin ang="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Blue/Green Rollout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40" idx="2"/>
            <a:endCxn id="56" idx="0"/>
          </p:cNvCxnSpPr>
          <p:nvPr/>
        </p:nvCxnSpPr>
        <p:spPr>
          <a:xfrm>
            <a:off x="6892791" y="4571894"/>
            <a:ext cx="0" cy="444783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>
            <a:off x="846578" y="3919303"/>
            <a:ext cx="4329090" cy="2752066"/>
          </a:xfrm>
          <a:custGeom>
            <a:avLst/>
            <a:gdLst>
              <a:gd name="connsiteX0" fmla="*/ 4329090 w 4329090"/>
              <a:gd name="connsiteY0" fmla="*/ 2636397 h 2752066"/>
              <a:gd name="connsiteX1" fmla="*/ 2520492 w 4329090"/>
              <a:gd name="connsiteY1" fmla="*/ 2443959 h 2752066"/>
              <a:gd name="connsiteX2" fmla="*/ 0 w 4329090"/>
              <a:gd name="connsiteY2" fmla="*/ 0 h 275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9090" h="2752066">
                <a:moveTo>
                  <a:pt x="4329090" y="2636397"/>
                </a:moveTo>
                <a:cubicBezTo>
                  <a:pt x="3785548" y="2759877"/>
                  <a:pt x="3242007" y="2883358"/>
                  <a:pt x="2520492" y="2443959"/>
                </a:cubicBezTo>
                <a:cubicBezTo>
                  <a:pt x="1798977" y="2004560"/>
                  <a:pt x="400842" y="365632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6915401" y="5594987"/>
            <a:ext cx="0" cy="1130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446534" y="2963541"/>
            <a:ext cx="0" cy="3836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92654" y="6725401"/>
            <a:ext cx="62227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384808" y="6800268"/>
            <a:ext cx="80617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384808" y="3867999"/>
            <a:ext cx="0" cy="293226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692654" y="3867999"/>
            <a:ext cx="0" cy="285740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85744" y="5758603"/>
            <a:ext cx="17694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Feedback</a:t>
            </a:r>
            <a:endParaRPr lang="en-US" sz="3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1" name="Freeform 80"/>
          <p:cNvSpPr/>
          <p:nvPr/>
        </p:nvSpPr>
        <p:spPr>
          <a:xfrm>
            <a:off x="1289107" y="3521611"/>
            <a:ext cx="2501252" cy="1001262"/>
          </a:xfrm>
          <a:custGeom>
            <a:avLst/>
            <a:gdLst>
              <a:gd name="connsiteX0" fmla="*/ 2501252 w 2501252"/>
              <a:gd name="connsiteY0" fmla="*/ 0 h 1001262"/>
              <a:gd name="connsiteX1" fmla="*/ 1827838 w 2501252"/>
              <a:gd name="connsiteY1" fmla="*/ 1000676 h 1001262"/>
              <a:gd name="connsiteX2" fmla="*/ 0 w 2501252"/>
              <a:gd name="connsiteY2" fmla="*/ 153950 h 1001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1252" h="1001262">
                <a:moveTo>
                  <a:pt x="2501252" y="0"/>
                </a:moveTo>
                <a:cubicBezTo>
                  <a:pt x="2372982" y="487509"/>
                  <a:pt x="2244713" y="975018"/>
                  <a:pt x="1827838" y="1000676"/>
                </a:cubicBezTo>
                <a:cubicBezTo>
                  <a:pt x="1410963" y="1026334"/>
                  <a:pt x="253332" y="202059"/>
                  <a:pt x="0" y="15395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116943" y="1963627"/>
            <a:ext cx="2924543" cy="176374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Continuous Integration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213125" y="1963628"/>
            <a:ext cx="1366070" cy="176374"/>
          </a:xfrm>
          <a:prstGeom prst="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Continuous </a:t>
            </a:r>
            <a:r>
              <a:rPr lang="en-US" sz="1100" dirty="0" smtClean="0"/>
              <a:t>Delivery</a:t>
            </a:r>
            <a:endParaRPr lang="en-US" sz="1100" dirty="0"/>
          </a:p>
        </p:txBody>
      </p:sp>
      <p:sp>
        <p:nvSpPr>
          <p:cNvPr id="88" name="TextBox 87"/>
          <p:cNvSpPr txBox="1"/>
          <p:nvPr/>
        </p:nvSpPr>
        <p:spPr>
          <a:xfrm>
            <a:off x="4063488" y="355579"/>
            <a:ext cx="10170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SDLC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93" name="Can 92"/>
          <p:cNvSpPr/>
          <p:nvPr/>
        </p:nvSpPr>
        <p:spPr>
          <a:xfrm rot="16200000">
            <a:off x="1920969" y="826812"/>
            <a:ext cx="711562" cy="13935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dirty="0" smtClean="0"/>
              <a:t>Design</a:t>
            </a:r>
            <a:endParaRPr lang="en-US" sz="1300" dirty="0"/>
          </a:p>
        </p:txBody>
      </p:sp>
      <p:sp>
        <p:nvSpPr>
          <p:cNvPr id="89" name="Can 88"/>
          <p:cNvSpPr/>
          <p:nvPr/>
        </p:nvSpPr>
        <p:spPr>
          <a:xfrm rot="16200000">
            <a:off x="398717" y="826813"/>
            <a:ext cx="711562" cy="13935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dirty="0" smtClean="0"/>
              <a:t>Gather Requirements</a:t>
            </a:r>
            <a:endParaRPr lang="en-US" sz="1300" dirty="0"/>
          </a:p>
        </p:txBody>
      </p:sp>
      <p:sp>
        <p:nvSpPr>
          <p:cNvPr id="94" name="Can 93"/>
          <p:cNvSpPr/>
          <p:nvPr/>
        </p:nvSpPr>
        <p:spPr>
          <a:xfrm rot="16200000">
            <a:off x="3443221" y="826812"/>
            <a:ext cx="711562" cy="13935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dirty="0" smtClean="0"/>
              <a:t>Construct</a:t>
            </a:r>
            <a:endParaRPr lang="en-US" sz="1300" dirty="0"/>
          </a:p>
        </p:txBody>
      </p:sp>
      <p:sp>
        <p:nvSpPr>
          <p:cNvPr id="95" name="Can 94"/>
          <p:cNvSpPr/>
          <p:nvPr/>
        </p:nvSpPr>
        <p:spPr>
          <a:xfrm rot="16200000">
            <a:off x="4990941" y="852280"/>
            <a:ext cx="711562" cy="134261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dirty="0" smtClean="0"/>
              <a:t>Test</a:t>
            </a:r>
            <a:endParaRPr lang="en-US" sz="1300" dirty="0"/>
          </a:p>
        </p:txBody>
      </p:sp>
      <p:sp>
        <p:nvSpPr>
          <p:cNvPr id="96" name="Can 95"/>
          <p:cNvSpPr/>
          <p:nvPr/>
        </p:nvSpPr>
        <p:spPr>
          <a:xfrm rot="16200000">
            <a:off x="6540645" y="826812"/>
            <a:ext cx="711562" cy="13935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dirty="0" smtClean="0"/>
              <a:t>Deploy</a:t>
            </a:r>
            <a:endParaRPr lang="en-US" sz="1300" dirty="0"/>
          </a:p>
        </p:txBody>
      </p:sp>
      <p:sp>
        <p:nvSpPr>
          <p:cNvPr id="97" name="Can 96"/>
          <p:cNvSpPr/>
          <p:nvPr/>
        </p:nvSpPr>
        <p:spPr>
          <a:xfrm rot="16200000">
            <a:off x="8062897" y="826812"/>
            <a:ext cx="711562" cy="139354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300" dirty="0" smtClean="0"/>
              <a:t>Maintain</a:t>
            </a:r>
            <a:endParaRPr lang="en-US" sz="1300" dirty="0"/>
          </a:p>
        </p:txBody>
      </p:sp>
      <p:cxnSp>
        <p:nvCxnSpPr>
          <p:cNvPr id="99" name="Straight Connector 98"/>
          <p:cNvCxnSpPr/>
          <p:nvPr/>
        </p:nvCxnSpPr>
        <p:spPr>
          <a:xfrm>
            <a:off x="1373181" y="1170585"/>
            <a:ext cx="28166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373181" y="1877438"/>
            <a:ext cx="28166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897599" y="1170585"/>
            <a:ext cx="28166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897599" y="1877438"/>
            <a:ext cx="28166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4394970" y="1170585"/>
            <a:ext cx="362013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394970" y="1877438"/>
            <a:ext cx="362013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5934364" y="1170585"/>
            <a:ext cx="365331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5934364" y="1877438"/>
            <a:ext cx="365331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504545" y="1170585"/>
            <a:ext cx="327099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504545" y="1877438"/>
            <a:ext cx="356317" cy="0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926314" y="3039897"/>
            <a:ext cx="934547" cy="69364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Infrastructure-as-code SCM</a:t>
            </a:r>
            <a:endParaRPr lang="en-US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3799978" y="2578854"/>
            <a:ext cx="0" cy="424233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542108" y="3728163"/>
            <a:ext cx="0" cy="4559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7357184" y="3733538"/>
            <a:ext cx="0" cy="4559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 rot="5400000">
            <a:off x="4895855" y="3147340"/>
            <a:ext cx="2091429" cy="19983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Smoke Testing</a:t>
            </a:r>
          </a:p>
        </p:txBody>
      </p:sp>
    </p:spTree>
    <p:extLst>
      <p:ext uri="{BB962C8B-B14F-4D97-AF65-F5344CB8AC3E}">
        <p14:creationId xmlns:p14="http://schemas.microsoft.com/office/powerpoint/2010/main" val="252092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60</Words>
  <Application>Microsoft Macintosh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 Sean</dc:creator>
  <cp:lastModifiedBy>Feeney Sean</cp:lastModifiedBy>
  <cp:revision>13</cp:revision>
  <dcterms:created xsi:type="dcterms:W3CDTF">2016-02-25T04:28:36Z</dcterms:created>
  <dcterms:modified xsi:type="dcterms:W3CDTF">2016-02-25T14:20:19Z</dcterms:modified>
</cp:coreProperties>
</file>