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4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9.99%" autoAdjust="0"/>
    <p:restoredTop sz="94.66%"/>
  </p:normalViewPr>
  <p:slideViewPr>
    <p:cSldViewPr snapToGrid="0">
      <p:cViewPr varScale="1">
        <p:scale>
          <a:sx n="117" d="100"/>
          <a:sy n="117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%"/>
              </a:lnSpc>
              <a:defRPr sz="8000" spc="-50" baseline="0%">
                <a:solidFill>
                  <a:schemeClr val="tx1">
                    <a:lumMod val="85%"/>
                    <a:lumOff val="1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%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%"/>
                <a:lumOff val="25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%"/>
              </a:lnSpc>
              <a:defRPr sz="8000" b="0">
                <a:solidFill>
                  <a:schemeClr val="tx1">
                    <a:lumMod val="85%"/>
                    <a:lumOff val="1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%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%"/>
                <a:lumOff val="25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%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%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%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%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%"/>
                <a:lumOff val="25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700" i="0" kern="1200" spc="-50" baseline="0%">
          <a:solidFill>
            <a:schemeClr val="tx1">
              <a:lumMod val="75%"/>
              <a:lumOff val="25%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%"/>
        </a:lnSpc>
        <a:spcBef>
          <a:spcPts val="1200"/>
        </a:spcBef>
        <a:spcAft>
          <a:spcPts val="200"/>
        </a:spcAft>
        <a:buClr>
          <a:schemeClr val="accent1"/>
        </a:buClr>
        <a:buSzPct val="100%"/>
        <a:buFont typeface="Calibri" panose="020F0502020204030204" pitchFamily="34" charset="0"/>
        <a:buChar char=" "/>
        <a:defRPr sz="19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%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%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%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%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%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%"/>
                    <a:lumOff val="15%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%"/>
                <a:lumOff val="25%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803310104"/>
      </p:ext>
    </p:extLst>
  </p:cSld>
  <p:clrMapOvr>
    <a:masterClrMapping/>
  </p:clrMapOvr>
</p:sld>
</file>

<file path=ppt/theme/theme1.xml><?xml version="1.0" encoding="utf-8"?>
<a:theme xmlns:a="http://purl.oclc.org/ooxml/drawingml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%">
              <a:schemeClr val="phClr">
                <a:tint val="65%"/>
                <a:shade val="92%"/>
                <a:satMod val="130%"/>
              </a:schemeClr>
            </a:gs>
            <a:gs pos="45%">
              <a:schemeClr val="phClr">
                <a:tint val="60%"/>
                <a:shade val="99%"/>
                <a:satMod val="120%"/>
              </a:schemeClr>
            </a:gs>
            <a:gs pos="100%">
              <a:schemeClr val="phClr">
                <a:tint val="55%"/>
                <a:satMod val="140%"/>
              </a:schemeClr>
            </a:gs>
          </a:gsLst>
          <a:path path="circle">
            <a:fillToRect l="100%" t="100%" r="100%" b="100%"/>
          </a:path>
        </a:gradFill>
        <a:gradFill rotWithShape="1">
          <a:gsLst>
            <a:gs pos="0%">
              <a:schemeClr val="phClr">
                <a:shade val="85%"/>
                <a:satMod val="130%"/>
              </a:schemeClr>
            </a:gs>
            <a:gs pos="34%">
              <a:schemeClr val="phClr">
                <a:shade val="87%"/>
                <a:satMod val="125%"/>
              </a:schemeClr>
            </a:gs>
            <a:gs pos="70%">
              <a:schemeClr val="phClr">
                <a:tint val="100%"/>
                <a:shade val="90%"/>
                <a:satMod val="130%"/>
              </a:schemeClr>
            </a:gs>
            <a:gs pos="100%">
              <a:schemeClr val="phClr">
                <a:tint val="100%"/>
                <a:shade val="100%"/>
                <a:satMod val="110%"/>
              </a:schemeClr>
            </a:gs>
          </a:gsLst>
          <a:path path="circle">
            <a:fillToRect l="100%" t="100%" r="100%" b="100%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%"/>
            <a:shade val="97%"/>
            <a:satMod val="130%"/>
          </a:schemeClr>
        </a:solidFill>
        <a:gradFill rotWithShape="1">
          <a:gsLst>
            <a:gs pos="0%">
              <a:schemeClr val="phClr">
                <a:tint val="96%"/>
                <a:shade val="99%"/>
                <a:satMod val="140%"/>
              </a:schemeClr>
            </a:gs>
            <a:gs pos="65%">
              <a:schemeClr val="phClr">
                <a:tint val="100%"/>
                <a:shade val="80%"/>
                <a:satMod val="130%"/>
              </a:schemeClr>
            </a:gs>
            <a:gs pos="100%">
              <a:schemeClr val="phClr">
                <a:tint val="100%"/>
                <a:shade val="48%"/>
                <a:satMod val="120%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{47C3EAF4-AE5F-4CDD-A79A-FBFD8E8D97F1}tf56160789_win32</Template>
  <TotalTime>1</TotalTime>
  <Words>56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Sean Gephardt</dc:creator>
  <cp:lastModifiedBy>Sean Gephardt</cp:lastModifiedBy>
  <cp:revision>1</cp:revision>
  <dcterms:created xsi:type="dcterms:W3CDTF">2020-09-17T16:54:37Z</dcterms:created>
  <dcterms:modified xsi:type="dcterms:W3CDTF">2020-09-17T16:55:59Z</dcterms:modified>
</cp:coreProperties>
</file>