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28033101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{47C3EAF4-AE5F-4CDD-A79A-FBFD8E8D97F1}tf56160789_win32</Template>
  <TotalTime>0</TotalTime>
  <Words>56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Title Lorem Ipsum</vt:lpstr>
      <vt:lpstr>Your best quote that reflects your approach… “It’s one small step for man, one giant leap for mankind.”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Sean Gephardt</dc:creator>
  <cp:lastModifiedBy>Sean Gephardt</cp:lastModifiedBy>
  <cp:revision>1</cp:revision>
  <dcterms:created xsi:type="dcterms:W3CDTF">2020-09-17T16:54:37Z</dcterms:created>
  <dcterms:modified xsi:type="dcterms:W3CDTF">2020-09-17T16:55:26Z</dcterms:modified>
</cp:coreProperties>
</file>