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2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4" r:id="rId3"/>
    <p:sldId id="258" r:id="rId4"/>
    <p:sldId id="261" r:id="rId5"/>
    <p:sldId id="259" r:id="rId6"/>
    <p:sldId id="260" r:id="rId7"/>
    <p:sldId id="276" r:id="rId8"/>
    <p:sldId id="279" r:id="rId9"/>
    <p:sldId id="275" r:id="rId10"/>
    <p:sldId id="262" r:id="rId11"/>
    <p:sldId id="266" r:id="rId12"/>
    <p:sldId id="277" r:id="rId13"/>
    <p:sldId id="265" r:id="rId14"/>
    <p:sldId id="264" r:id="rId15"/>
    <p:sldId id="267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4BE5C-43A6-42ED-918D-39898A5B8108}" v="266" dt="2022-06-02T17:49:38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hastings" userId="8e22d1d6fb4f3faf" providerId="LiveId" clId="{2904BE5C-43A6-42ED-918D-39898A5B8108}"/>
    <pc:docChg chg="undo custSel addSld delSld modSld sldOrd">
      <pc:chgData name="sean hastings" userId="8e22d1d6fb4f3faf" providerId="LiveId" clId="{2904BE5C-43A6-42ED-918D-39898A5B8108}" dt="2022-06-06T21:27:02.210" v="4094" actId="47"/>
      <pc:docMkLst>
        <pc:docMk/>
      </pc:docMkLst>
      <pc:sldChg chg="addSp delSp modSp new mod setBg setClrOvrMap delDesignElem">
        <pc:chgData name="sean hastings" userId="8e22d1d6fb4f3faf" providerId="LiveId" clId="{2904BE5C-43A6-42ED-918D-39898A5B8108}" dt="2022-05-26T00:04:12.968" v="3489" actId="26606"/>
        <pc:sldMkLst>
          <pc:docMk/>
          <pc:sldMk cId="3933015418" sldId="256"/>
        </pc:sldMkLst>
        <pc:spChg chg="mod">
          <ac:chgData name="sean hastings" userId="8e22d1d6fb4f3faf" providerId="LiveId" clId="{2904BE5C-43A6-42ED-918D-39898A5B8108}" dt="2022-05-17T22:26:12.008" v="761" actId="26606"/>
          <ac:spMkLst>
            <pc:docMk/>
            <pc:sldMk cId="3933015418" sldId="256"/>
            <ac:spMk id="2" creationId="{F0D6A3B6-27D3-F0D7-5AEE-B033E191A8EC}"/>
          </ac:spMkLst>
        </pc:spChg>
        <pc:spChg chg="mod">
          <ac:chgData name="sean hastings" userId="8e22d1d6fb4f3faf" providerId="LiveId" clId="{2904BE5C-43A6-42ED-918D-39898A5B8108}" dt="2022-05-17T22:26:12.008" v="761" actId="26606"/>
          <ac:spMkLst>
            <pc:docMk/>
            <pc:sldMk cId="3933015418" sldId="256"/>
            <ac:spMk id="3" creationId="{53EEBE48-717C-8945-6DA8-2B08E591D867}"/>
          </ac:spMkLst>
        </pc:spChg>
        <pc:spChg chg="add del">
          <ac:chgData name="sean hastings" userId="8e22d1d6fb4f3faf" providerId="LiveId" clId="{2904BE5C-43A6-42ED-918D-39898A5B8108}" dt="2022-05-17T22:25:37.716" v="759"/>
          <ac:spMkLst>
            <pc:docMk/>
            <pc:sldMk cId="3933015418" sldId="256"/>
            <ac:spMk id="9" creationId="{3EFB1521-B724-4E9D-B424-850742EEDC51}"/>
          </ac:spMkLst>
        </pc:spChg>
        <pc:spChg chg="add del">
          <ac:chgData name="sean hastings" userId="8e22d1d6fb4f3faf" providerId="LiveId" clId="{2904BE5C-43A6-42ED-918D-39898A5B8108}" dt="2022-05-17T21:48:45.250" v="332"/>
          <ac:spMkLst>
            <pc:docMk/>
            <pc:sldMk cId="3933015418" sldId="256"/>
            <ac:spMk id="10" creationId="{A3363022-C969-41E9-8EB2-E4C94908C1FA}"/>
          </ac:spMkLst>
        </pc:spChg>
        <pc:spChg chg="add del">
          <ac:chgData name="sean hastings" userId="8e22d1d6fb4f3faf" providerId="LiveId" clId="{2904BE5C-43A6-42ED-918D-39898A5B8108}" dt="2022-05-17T22:25:37.716" v="759"/>
          <ac:spMkLst>
            <pc:docMk/>
            <pc:sldMk cId="3933015418" sldId="256"/>
            <ac:spMk id="11" creationId="{DC4CD812-44BD-4CB5-BE63-81401F8310B6}"/>
          </ac:spMkLst>
        </pc:spChg>
        <pc:spChg chg="add del">
          <ac:chgData name="sean hastings" userId="8e22d1d6fb4f3faf" providerId="LiveId" clId="{2904BE5C-43A6-42ED-918D-39898A5B8108}" dt="2022-05-17T21:48:45.250" v="332"/>
          <ac:spMkLst>
            <pc:docMk/>
            <pc:sldMk cId="3933015418" sldId="256"/>
            <ac:spMk id="12" creationId="{8D1AD6B3-BE88-4CEB-BA17-790657CC4729}"/>
          </ac:spMkLst>
        </pc:spChg>
        <pc:spChg chg="add del">
          <ac:chgData name="sean hastings" userId="8e22d1d6fb4f3faf" providerId="LiveId" clId="{2904BE5C-43A6-42ED-918D-39898A5B8108}" dt="2022-05-17T22:25:37.716" v="759"/>
          <ac:spMkLst>
            <pc:docMk/>
            <pc:sldMk cId="3933015418" sldId="256"/>
            <ac:spMk id="13" creationId="{F20221C9-9035-4A88-8973-CFB57BC38D7E}"/>
          </ac:spMkLst>
        </pc:spChg>
        <pc:spChg chg="add del">
          <ac:chgData name="sean hastings" userId="8e22d1d6fb4f3faf" providerId="LiveId" clId="{2904BE5C-43A6-42ED-918D-39898A5B8108}" dt="2022-05-25T23:38:31.129" v="2589"/>
          <ac:spMkLst>
            <pc:docMk/>
            <pc:sldMk cId="3933015418" sldId="256"/>
            <ac:spMk id="15" creationId="{A692209D-B607-46C3-8560-07AF72291659}"/>
          </ac:spMkLst>
        </pc:spChg>
        <pc:spChg chg="add del">
          <ac:chgData name="sean hastings" userId="8e22d1d6fb4f3faf" providerId="LiveId" clId="{2904BE5C-43A6-42ED-918D-39898A5B8108}" dt="2022-05-25T23:38:31.129" v="2589"/>
          <ac:spMkLst>
            <pc:docMk/>
            <pc:sldMk cId="3933015418" sldId="256"/>
            <ac:spMk id="16" creationId="{5F1B8348-CD6E-4561-A704-C232D9A2676D}"/>
          </ac:spMkLst>
        </pc:spChg>
        <pc:spChg chg="add del">
          <ac:chgData name="sean hastings" userId="8e22d1d6fb4f3faf" providerId="LiveId" clId="{2904BE5C-43A6-42ED-918D-39898A5B8108}" dt="2022-05-25T23:38:31.129" v="2589"/>
          <ac:spMkLst>
            <pc:docMk/>
            <pc:sldMk cId="3933015418" sldId="256"/>
            <ac:spMk id="17" creationId="{94874638-CF15-4908-BC4B-4908744D0BAF}"/>
          </ac:spMkLst>
        </pc:spChg>
        <pc:spChg chg="add del">
          <ac:chgData name="sean hastings" userId="8e22d1d6fb4f3faf" providerId="LiveId" clId="{2904BE5C-43A6-42ED-918D-39898A5B8108}" dt="2022-05-17T22:25:37.716" v="759"/>
          <ac:spMkLst>
            <pc:docMk/>
            <pc:sldMk cId="3933015418" sldId="256"/>
            <ac:spMk id="18" creationId="{D194CE73-DAD8-4221-9CA7-6BF6E37DB207}"/>
          </ac:spMkLst>
        </pc:spChg>
        <pc:spChg chg="add">
          <ac:chgData name="sean hastings" userId="8e22d1d6fb4f3faf" providerId="LiveId" clId="{2904BE5C-43A6-42ED-918D-39898A5B8108}" dt="2022-05-26T00:04:12.968" v="3489" actId="26606"/>
          <ac:spMkLst>
            <pc:docMk/>
            <pc:sldMk cId="3933015418" sldId="256"/>
            <ac:spMk id="19" creationId="{A692209D-B607-46C3-8560-07AF72291659}"/>
          </ac:spMkLst>
        </pc:spChg>
        <pc:spChg chg="add">
          <ac:chgData name="sean hastings" userId="8e22d1d6fb4f3faf" providerId="LiveId" clId="{2904BE5C-43A6-42ED-918D-39898A5B8108}" dt="2022-05-26T00:04:12.968" v="3489" actId="26606"/>
          <ac:spMkLst>
            <pc:docMk/>
            <pc:sldMk cId="3933015418" sldId="256"/>
            <ac:spMk id="20" creationId="{94874638-CF15-4908-BC4B-4908744D0BAF}"/>
          </ac:spMkLst>
        </pc:spChg>
        <pc:spChg chg="add">
          <ac:chgData name="sean hastings" userId="8e22d1d6fb4f3faf" providerId="LiveId" clId="{2904BE5C-43A6-42ED-918D-39898A5B8108}" dt="2022-05-26T00:04:12.968" v="3489" actId="26606"/>
          <ac:spMkLst>
            <pc:docMk/>
            <pc:sldMk cId="3933015418" sldId="256"/>
            <ac:spMk id="21" creationId="{5F1B8348-CD6E-4561-A704-C232D9A2676D}"/>
          </ac:spMkLst>
        </pc:spChg>
        <pc:grpChg chg="add del">
          <ac:chgData name="sean hastings" userId="8e22d1d6fb4f3faf" providerId="LiveId" clId="{2904BE5C-43A6-42ED-918D-39898A5B8108}" dt="2022-05-17T21:48:45.250" v="332"/>
          <ac:grpSpMkLst>
            <pc:docMk/>
            <pc:sldMk cId="3933015418" sldId="256"/>
            <ac:grpSpMk id="14" creationId="{89D1390B-7E13-4B4F-9CB2-391063412E54}"/>
          </ac:grpSpMkLst>
        </pc:grpChg>
        <pc:picChg chg="add mod">
          <ac:chgData name="sean hastings" userId="8e22d1d6fb4f3faf" providerId="LiveId" clId="{2904BE5C-43A6-42ED-918D-39898A5B8108}" dt="2022-05-17T22:26:12.008" v="761" actId="26606"/>
          <ac:picMkLst>
            <pc:docMk/>
            <pc:sldMk cId="3933015418" sldId="256"/>
            <ac:picMk id="7" creationId="{69FE5862-BA06-171F-4DEA-D48F4E77A993}"/>
          </ac:picMkLst>
        </pc:picChg>
      </pc:sldChg>
      <pc:sldChg chg="modSp new del mod ord">
        <pc:chgData name="sean hastings" userId="8e22d1d6fb4f3faf" providerId="LiveId" clId="{2904BE5C-43A6-42ED-918D-39898A5B8108}" dt="2022-05-26T01:25:32.814" v="3749" actId="47"/>
        <pc:sldMkLst>
          <pc:docMk/>
          <pc:sldMk cId="1612100334" sldId="257"/>
        </pc:sldMkLst>
        <pc:spChg chg="mod">
          <ac:chgData name="sean hastings" userId="8e22d1d6fb4f3faf" providerId="LiveId" clId="{2904BE5C-43A6-42ED-918D-39898A5B8108}" dt="2022-05-26T00:01:04.303" v="2938" actId="20577"/>
          <ac:spMkLst>
            <pc:docMk/>
            <pc:sldMk cId="1612100334" sldId="257"/>
            <ac:spMk id="2" creationId="{AF4C3D34-81D7-6DC3-BDE2-FCBFDF5BF6A9}"/>
          </ac:spMkLst>
        </pc:spChg>
        <pc:spChg chg="mod">
          <ac:chgData name="sean hastings" userId="8e22d1d6fb4f3faf" providerId="LiveId" clId="{2904BE5C-43A6-42ED-918D-39898A5B8108}" dt="2022-05-25T23:38:31.129" v="2589"/>
          <ac:spMkLst>
            <pc:docMk/>
            <pc:sldMk cId="1612100334" sldId="257"/>
            <ac:spMk id="3" creationId="{895DCC0D-2A07-314F-9F78-6AF293F4E0F0}"/>
          </ac:spMkLst>
        </pc:spChg>
      </pc:sldChg>
      <pc:sldChg chg="addSp delSp modSp new mod ord setBg delDesignElem">
        <pc:chgData name="sean hastings" userId="8e22d1d6fb4f3faf" providerId="LiveId" clId="{2904BE5C-43A6-42ED-918D-39898A5B8108}" dt="2022-06-06T21:26:52.092" v="4093" actId="27636"/>
        <pc:sldMkLst>
          <pc:docMk/>
          <pc:sldMk cId="2046346041" sldId="258"/>
        </pc:sldMkLst>
        <pc:spChg chg="del mod">
          <ac:chgData name="sean hastings" userId="8e22d1d6fb4f3faf" providerId="LiveId" clId="{2904BE5C-43A6-42ED-918D-39898A5B8108}" dt="2022-05-25T23:14:47.330" v="2528" actId="478"/>
          <ac:spMkLst>
            <pc:docMk/>
            <pc:sldMk cId="2046346041" sldId="258"/>
            <ac:spMk id="2" creationId="{031A21E5-DE8C-1F49-9D9B-1EDB611D8FE8}"/>
          </ac:spMkLst>
        </pc:spChg>
        <pc:spChg chg="mod">
          <ac:chgData name="sean hastings" userId="8e22d1d6fb4f3faf" providerId="LiveId" clId="{2904BE5C-43A6-42ED-918D-39898A5B8108}" dt="2022-06-06T21:26:52.092" v="4093" actId="27636"/>
          <ac:spMkLst>
            <pc:docMk/>
            <pc:sldMk cId="2046346041" sldId="258"/>
            <ac:spMk id="3" creationId="{277AAD1F-FDDE-68F5-0877-C67DC8A4F945}"/>
          </ac:spMkLst>
        </pc:spChg>
        <pc:spChg chg="add">
          <ac:chgData name="sean hastings" userId="8e22d1d6fb4f3faf" providerId="LiveId" clId="{2904BE5C-43A6-42ED-918D-39898A5B8108}" dt="2022-05-25T23:44:20.527" v="2742" actId="26606"/>
          <ac:spMkLst>
            <pc:docMk/>
            <pc:sldMk cId="2046346041" sldId="258"/>
            <ac:spMk id="7" creationId="{23C7736A-5A08-4021-9AB6-390DFF506AA8}"/>
          </ac:spMkLst>
        </pc:spChg>
        <pc:spChg chg="add">
          <ac:chgData name="sean hastings" userId="8e22d1d6fb4f3faf" providerId="LiveId" clId="{2904BE5C-43A6-42ED-918D-39898A5B8108}" dt="2022-05-25T23:44:20.527" v="2742" actId="26606"/>
          <ac:spMkLst>
            <pc:docMk/>
            <pc:sldMk cId="2046346041" sldId="258"/>
            <ac:spMk id="8" creationId="{433DF4D3-8A35-461A-ABE0-F56B78A1371F}"/>
          </ac:spMkLst>
        </pc:spChg>
        <pc:spChg chg="add del">
          <ac:chgData name="sean hastings" userId="8e22d1d6fb4f3faf" providerId="LiveId" clId="{2904BE5C-43A6-42ED-918D-39898A5B8108}" dt="2022-05-25T23:38:31.129" v="2589"/>
          <ac:spMkLst>
            <pc:docMk/>
            <pc:sldMk cId="2046346041" sldId="258"/>
            <ac:spMk id="10" creationId="{23C7736A-5A08-4021-9AB6-390DFF506AA8}"/>
          </ac:spMkLst>
        </pc:spChg>
        <pc:spChg chg="add del">
          <ac:chgData name="sean hastings" userId="8e22d1d6fb4f3faf" providerId="LiveId" clId="{2904BE5C-43A6-42ED-918D-39898A5B8108}" dt="2022-05-25T23:38:31.129" v="2589"/>
          <ac:spMkLst>
            <pc:docMk/>
            <pc:sldMk cId="2046346041" sldId="258"/>
            <ac:spMk id="12" creationId="{433DF4D3-8A35-461A-ABE0-F56B78A1371F}"/>
          </ac:spMkLst>
        </pc:spChg>
        <pc:picChg chg="add mod ord">
          <ac:chgData name="sean hastings" userId="8e22d1d6fb4f3faf" providerId="LiveId" clId="{2904BE5C-43A6-42ED-918D-39898A5B8108}" dt="2022-05-18T21:10:39.613" v="1716" actId="26606"/>
          <ac:picMkLst>
            <pc:docMk/>
            <pc:sldMk cId="2046346041" sldId="258"/>
            <ac:picMk id="5" creationId="{376C0EA9-39AC-704C-1574-A7AA7122822F}"/>
          </ac:picMkLst>
        </pc:picChg>
      </pc:sldChg>
      <pc:sldChg chg="addSp delSp modSp new mod ord">
        <pc:chgData name="sean hastings" userId="8e22d1d6fb4f3faf" providerId="LiveId" clId="{2904BE5C-43A6-42ED-918D-39898A5B8108}" dt="2022-05-26T00:57:06.032" v="3708"/>
        <pc:sldMkLst>
          <pc:docMk/>
          <pc:sldMk cId="3680200899" sldId="259"/>
        </pc:sldMkLst>
        <pc:spChg chg="mod">
          <ac:chgData name="sean hastings" userId="8e22d1d6fb4f3faf" providerId="LiveId" clId="{2904BE5C-43A6-42ED-918D-39898A5B8108}" dt="2022-05-25T23:38:31.129" v="2589"/>
          <ac:spMkLst>
            <pc:docMk/>
            <pc:sldMk cId="3680200899" sldId="259"/>
            <ac:spMk id="2" creationId="{8FEC2608-DAEB-6BDA-A51A-2F00FCA37BDA}"/>
          </ac:spMkLst>
        </pc:spChg>
        <pc:spChg chg="mod">
          <ac:chgData name="sean hastings" userId="8e22d1d6fb4f3faf" providerId="LiveId" clId="{2904BE5C-43A6-42ED-918D-39898A5B8108}" dt="2022-05-25T23:38:31.129" v="2589"/>
          <ac:spMkLst>
            <pc:docMk/>
            <pc:sldMk cId="3680200899" sldId="259"/>
            <ac:spMk id="3" creationId="{28186B29-177A-0CE1-C336-1EA2027F5A77}"/>
          </ac:spMkLst>
        </pc:spChg>
        <pc:picChg chg="add del mod">
          <ac:chgData name="sean hastings" userId="8e22d1d6fb4f3faf" providerId="LiveId" clId="{2904BE5C-43A6-42ED-918D-39898A5B8108}" dt="2022-05-18T00:26:15.374" v="1530" actId="478"/>
          <ac:picMkLst>
            <pc:docMk/>
            <pc:sldMk cId="3680200899" sldId="259"/>
            <ac:picMk id="4" creationId="{376C0EA9-39AC-704C-1574-A7AA7122822F}"/>
          </ac:picMkLst>
        </pc:picChg>
      </pc:sldChg>
      <pc:sldChg chg="addSp delSp modSp new mod ord setBg modClrScheme delDesignElem chgLayout">
        <pc:chgData name="sean hastings" userId="8e22d1d6fb4f3faf" providerId="LiveId" clId="{2904BE5C-43A6-42ED-918D-39898A5B8108}" dt="2022-06-02T16:47:55.884" v="3842"/>
        <pc:sldMkLst>
          <pc:docMk/>
          <pc:sldMk cId="2854745027" sldId="260"/>
        </pc:sldMkLst>
        <pc:spChg chg="mod ord">
          <ac:chgData name="sean hastings" userId="8e22d1d6fb4f3faf" providerId="LiveId" clId="{2904BE5C-43A6-42ED-918D-39898A5B8108}" dt="2022-05-25T23:38:31.129" v="2589"/>
          <ac:spMkLst>
            <pc:docMk/>
            <pc:sldMk cId="2854745027" sldId="260"/>
            <ac:spMk id="2" creationId="{F7132A97-0475-A845-2AB1-F3C4FBD1FEB7}"/>
          </ac:spMkLst>
        </pc:spChg>
        <pc:spChg chg="add mod ord">
          <ac:chgData name="sean hastings" userId="8e22d1d6fb4f3faf" providerId="LiveId" clId="{2904BE5C-43A6-42ED-918D-39898A5B8108}" dt="2022-05-25T21:33:46.398" v="1958" actId="255"/>
          <ac:spMkLst>
            <pc:docMk/>
            <pc:sldMk cId="2854745027" sldId="260"/>
            <ac:spMk id="3" creationId="{6C77B66F-8942-C8C5-66F1-7FB50C28131A}"/>
          </ac:spMkLst>
        </pc:spChg>
        <pc:spChg chg="add mod">
          <ac:chgData name="sean hastings" userId="8e22d1d6fb4f3faf" providerId="LiveId" clId="{2904BE5C-43A6-42ED-918D-39898A5B8108}" dt="2022-05-17T22:28:36.103" v="762" actId="478"/>
          <ac:spMkLst>
            <pc:docMk/>
            <pc:sldMk cId="2854745027" sldId="260"/>
            <ac:spMk id="6" creationId="{C918DE4F-0122-25A3-7D48-93D189B433F8}"/>
          </ac:spMkLst>
        </pc:spChg>
        <pc:spChg chg="add del mod">
          <ac:chgData name="sean hastings" userId="8e22d1d6fb4f3faf" providerId="LiveId" clId="{2904BE5C-43A6-42ED-918D-39898A5B8108}" dt="2022-05-17T22:37:52.535" v="780"/>
          <ac:spMkLst>
            <pc:docMk/>
            <pc:sldMk cId="2854745027" sldId="260"/>
            <ac:spMk id="9" creationId="{948B23A2-2E0C-3797-68CF-1A46FA5ED1F3}"/>
          </ac:spMkLst>
        </pc:spChg>
        <pc:spChg chg="add del">
          <ac:chgData name="sean hastings" userId="8e22d1d6fb4f3faf" providerId="LiveId" clId="{2904BE5C-43A6-42ED-918D-39898A5B8108}" dt="2022-05-25T21:29:47.644" v="1870" actId="26606"/>
          <ac:spMkLst>
            <pc:docMk/>
            <pc:sldMk cId="2854745027" sldId="260"/>
            <ac:spMk id="15" creationId="{6065F8A9-9499-4A44-BDAD-F706130FD826}"/>
          </ac:spMkLst>
        </pc:spChg>
        <pc:spChg chg="add del">
          <ac:chgData name="sean hastings" userId="8e22d1d6fb4f3faf" providerId="LiveId" clId="{2904BE5C-43A6-42ED-918D-39898A5B8108}" dt="2022-05-25T21:29:47.644" v="1870" actId="26606"/>
          <ac:spMkLst>
            <pc:docMk/>
            <pc:sldMk cId="2854745027" sldId="260"/>
            <ac:spMk id="17" creationId="{38132C2D-AFE4-478D-A86B-81059C205E06}"/>
          </ac:spMkLst>
        </pc:spChg>
        <pc:spChg chg="add del">
          <ac:chgData name="sean hastings" userId="8e22d1d6fb4f3faf" providerId="LiveId" clId="{2904BE5C-43A6-42ED-918D-39898A5B8108}" dt="2022-05-25T21:29:47.644" v="1870" actId="26606"/>
          <ac:spMkLst>
            <pc:docMk/>
            <pc:sldMk cId="2854745027" sldId="260"/>
            <ac:spMk id="19" creationId="{205BFD52-DD96-4666-8D77-C636870FD095}"/>
          </ac:spMkLst>
        </pc:spChg>
        <pc:spChg chg="add del">
          <ac:chgData name="sean hastings" userId="8e22d1d6fb4f3faf" providerId="LiveId" clId="{2904BE5C-43A6-42ED-918D-39898A5B8108}" dt="2022-05-25T21:29:47.644" v="1870" actId="26606"/>
          <ac:spMkLst>
            <pc:docMk/>
            <pc:sldMk cId="2854745027" sldId="260"/>
            <ac:spMk id="21" creationId="{1941746C-2C12-4564-8342-A3055D8361A9}"/>
          </ac:spMkLst>
        </pc:spChg>
        <pc:spChg chg="add del">
          <ac:chgData name="sean hastings" userId="8e22d1d6fb4f3faf" providerId="LiveId" clId="{2904BE5C-43A6-42ED-918D-39898A5B8108}" dt="2022-05-25T21:30:21.711" v="1872" actId="26606"/>
          <ac:spMkLst>
            <pc:docMk/>
            <pc:sldMk cId="2854745027" sldId="260"/>
            <ac:spMk id="23" creationId="{175CD74B-9CE8-4F20-A3E4-A22A7F036042}"/>
          </ac:spMkLst>
        </pc:spChg>
        <pc:spChg chg="add del">
          <ac:chgData name="sean hastings" userId="8e22d1d6fb4f3faf" providerId="LiveId" clId="{2904BE5C-43A6-42ED-918D-39898A5B8108}" dt="2022-05-25T21:30:21.711" v="1872" actId="26606"/>
          <ac:spMkLst>
            <pc:docMk/>
            <pc:sldMk cId="2854745027" sldId="260"/>
            <ac:spMk id="24" creationId="{99C44665-BECF-4482-A00C-E4BE2A87DC7B}"/>
          </ac:spMkLst>
        </pc:spChg>
        <pc:spChg chg="add del">
          <ac:chgData name="sean hastings" userId="8e22d1d6fb4f3faf" providerId="LiveId" clId="{2904BE5C-43A6-42ED-918D-39898A5B8108}" dt="2022-05-25T21:30:21.711" v="1872" actId="26606"/>
          <ac:spMkLst>
            <pc:docMk/>
            <pc:sldMk cId="2854745027" sldId="260"/>
            <ac:spMk id="25" creationId="{20398C1D-D011-4BA8-AC81-E829677B87FF}"/>
          </ac:spMkLst>
        </pc:spChg>
        <pc:spChg chg="add del">
          <ac:chgData name="sean hastings" userId="8e22d1d6fb4f3faf" providerId="LiveId" clId="{2904BE5C-43A6-42ED-918D-39898A5B8108}" dt="2022-05-25T21:31:04.928" v="1874" actId="26606"/>
          <ac:spMkLst>
            <pc:docMk/>
            <pc:sldMk cId="2854745027" sldId="260"/>
            <ac:spMk id="27" creationId="{230F30B9-47B5-40E7-A5DB-1E1DF2DC5B9D}"/>
          </ac:spMkLst>
        </pc:spChg>
        <pc:spChg chg="add del">
          <ac:chgData name="sean hastings" userId="8e22d1d6fb4f3faf" providerId="LiveId" clId="{2904BE5C-43A6-42ED-918D-39898A5B8108}" dt="2022-05-25T21:31:04.928" v="1874" actId="26606"/>
          <ac:spMkLst>
            <pc:docMk/>
            <pc:sldMk cId="2854745027" sldId="260"/>
            <ac:spMk id="28" creationId="{6371A26E-4EC7-451A-B258-5E3891B1F5E9}"/>
          </ac:spMkLst>
        </pc:spChg>
        <pc:spChg chg="add del">
          <ac:chgData name="sean hastings" userId="8e22d1d6fb4f3faf" providerId="LiveId" clId="{2904BE5C-43A6-42ED-918D-39898A5B8108}" dt="2022-05-25T21:31:04.928" v="1874" actId="26606"/>
          <ac:spMkLst>
            <pc:docMk/>
            <pc:sldMk cId="2854745027" sldId="260"/>
            <ac:spMk id="29" creationId="{DB280A43-068C-4313-B62F-79F0C179064A}"/>
          </ac:spMkLst>
        </pc:spChg>
        <pc:spChg chg="add del">
          <ac:chgData name="sean hastings" userId="8e22d1d6fb4f3faf" providerId="LiveId" clId="{2904BE5C-43A6-42ED-918D-39898A5B8108}" dt="2022-05-25T21:31:04.928" v="1874" actId="26606"/>
          <ac:spMkLst>
            <pc:docMk/>
            <pc:sldMk cId="2854745027" sldId="260"/>
            <ac:spMk id="30" creationId="{02EA7C10-D784-46D0-9433-3C30171C6A69}"/>
          </ac:spMkLst>
        </pc:spChg>
        <pc:spChg chg="add del">
          <ac:chgData name="sean hastings" userId="8e22d1d6fb4f3faf" providerId="LiveId" clId="{2904BE5C-43A6-42ED-918D-39898A5B8108}" dt="2022-05-25T21:32:47.773" v="1898" actId="700"/>
          <ac:spMkLst>
            <pc:docMk/>
            <pc:sldMk cId="2854745027" sldId="260"/>
            <ac:spMk id="32" creationId="{175CD74B-9CE8-4F20-A3E4-A22A7F036042}"/>
          </ac:spMkLst>
        </pc:spChg>
        <pc:spChg chg="add del">
          <ac:chgData name="sean hastings" userId="8e22d1d6fb4f3faf" providerId="LiveId" clId="{2904BE5C-43A6-42ED-918D-39898A5B8108}" dt="2022-05-25T21:32:47.773" v="1898" actId="700"/>
          <ac:spMkLst>
            <pc:docMk/>
            <pc:sldMk cId="2854745027" sldId="260"/>
            <ac:spMk id="33" creationId="{99C44665-BECF-4482-A00C-E4BE2A87DC7B}"/>
          </ac:spMkLst>
        </pc:spChg>
        <pc:spChg chg="add del">
          <ac:chgData name="sean hastings" userId="8e22d1d6fb4f3faf" providerId="LiveId" clId="{2904BE5C-43A6-42ED-918D-39898A5B8108}" dt="2022-05-25T21:32:47.773" v="1898" actId="700"/>
          <ac:spMkLst>
            <pc:docMk/>
            <pc:sldMk cId="2854745027" sldId="260"/>
            <ac:spMk id="34" creationId="{20398C1D-D011-4BA8-AC81-E829677B87FF}"/>
          </ac:spMkLst>
        </pc:spChg>
        <pc:graphicFrameChg chg="add mod ord">
          <ac:chgData name="sean hastings" userId="8e22d1d6fb4f3faf" providerId="LiveId" clId="{2904BE5C-43A6-42ED-918D-39898A5B8108}" dt="2022-05-25T23:59:47.828" v="2930"/>
          <ac:graphicFrameMkLst>
            <pc:docMk/>
            <pc:sldMk cId="2854745027" sldId="260"/>
            <ac:graphicFrameMk id="10" creationId="{2AF508E2-30F0-0215-7D51-305E98DB8003}"/>
          </ac:graphicFrameMkLst>
        </pc:graphicFrameChg>
        <pc:picChg chg="del mod">
          <ac:chgData name="sean hastings" userId="8e22d1d6fb4f3faf" providerId="LiveId" clId="{2904BE5C-43A6-42ED-918D-39898A5B8108}" dt="2022-05-17T22:28:36.103" v="762" actId="478"/>
          <ac:picMkLst>
            <pc:docMk/>
            <pc:sldMk cId="2854745027" sldId="260"/>
            <ac:picMk id="4" creationId="{B663E417-FA66-FFFE-60E2-05BE576C1246}"/>
          </ac:picMkLst>
        </pc:picChg>
        <pc:picChg chg="del mod">
          <ac:chgData name="sean hastings" userId="8e22d1d6fb4f3faf" providerId="LiveId" clId="{2904BE5C-43A6-42ED-918D-39898A5B8108}" dt="2022-05-17T22:37:17.669" v="778" actId="478"/>
          <ac:picMkLst>
            <pc:docMk/>
            <pc:sldMk cId="2854745027" sldId="260"/>
            <ac:picMk id="7" creationId="{77F8AED9-55B6-4225-4A03-65169A2BE7A0}"/>
          </ac:picMkLst>
        </pc:picChg>
      </pc:sldChg>
      <pc:sldChg chg="addSp delSp modSp new mod ord setBg delDesignElem">
        <pc:chgData name="sean hastings" userId="8e22d1d6fb4f3faf" providerId="LiveId" clId="{2904BE5C-43A6-42ED-918D-39898A5B8108}" dt="2022-06-06T21:25:48.429" v="4058"/>
        <pc:sldMkLst>
          <pc:docMk/>
          <pc:sldMk cId="2049576192" sldId="261"/>
        </pc:sldMkLst>
        <pc:spChg chg="mod">
          <ac:chgData name="sean hastings" userId="8e22d1d6fb4f3faf" providerId="LiveId" clId="{2904BE5C-43A6-42ED-918D-39898A5B8108}" dt="2022-05-25T22:37:43.720" v="2266" actId="27636"/>
          <ac:spMkLst>
            <pc:docMk/>
            <pc:sldMk cId="2049576192" sldId="261"/>
            <ac:spMk id="2" creationId="{A8A4B2EB-C013-C662-4FD6-4661B55B18A1}"/>
          </ac:spMkLst>
        </pc:spChg>
        <pc:spChg chg="add del mod">
          <ac:chgData name="sean hastings" userId="8e22d1d6fb4f3faf" providerId="LiveId" clId="{2904BE5C-43A6-42ED-918D-39898A5B8108}" dt="2022-05-26T00:39:32.549" v="3621" actId="478"/>
          <ac:spMkLst>
            <pc:docMk/>
            <pc:sldMk cId="2049576192" sldId="261"/>
            <ac:spMk id="3" creationId="{562694D5-F21B-D38F-147D-EF57E779D320}"/>
          </ac:spMkLst>
        </pc:spChg>
        <pc:spChg chg="del">
          <ac:chgData name="sean hastings" userId="8e22d1d6fb4f3faf" providerId="LiveId" clId="{2904BE5C-43A6-42ED-918D-39898A5B8108}" dt="2022-05-17T22:34:38.825" v="767"/>
          <ac:spMkLst>
            <pc:docMk/>
            <pc:sldMk cId="2049576192" sldId="261"/>
            <ac:spMk id="3" creationId="{771895C2-27C2-912C-AD60-9D9CE8A26A55}"/>
          </ac:spMkLst>
        </pc:spChg>
        <pc:spChg chg="add del">
          <ac:chgData name="sean hastings" userId="8e22d1d6fb4f3faf" providerId="LiveId" clId="{2904BE5C-43A6-42ED-918D-39898A5B8108}" dt="2022-05-26T00:39:03.067" v="3620" actId="478"/>
          <ac:spMkLst>
            <pc:docMk/>
            <pc:sldMk cId="2049576192" sldId="261"/>
            <ac:spMk id="4" creationId="{F7E00529-A39F-9090-9EA5-EF0880774B65}"/>
          </ac:spMkLst>
        </pc:spChg>
        <pc:spChg chg="add del mod">
          <ac:chgData name="sean hastings" userId="8e22d1d6fb4f3faf" providerId="LiveId" clId="{2904BE5C-43A6-42ED-918D-39898A5B8108}" dt="2022-05-26T00:43:23.885" v="3701" actId="478"/>
          <ac:spMkLst>
            <pc:docMk/>
            <pc:sldMk cId="2049576192" sldId="261"/>
            <ac:spMk id="5" creationId="{A056BB56-4BDB-F4C6-07DD-5318D2E35331}"/>
          </ac:spMkLst>
        </pc:spChg>
        <pc:spChg chg="add del mod">
          <ac:chgData name="sean hastings" userId="8e22d1d6fb4f3faf" providerId="LiveId" clId="{2904BE5C-43A6-42ED-918D-39898A5B8108}" dt="2022-05-26T00:43:24.059" v="3703"/>
          <ac:spMkLst>
            <pc:docMk/>
            <pc:sldMk cId="2049576192" sldId="261"/>
            <ac:spMk id="7" creationId="{B6C57446-E61F-B9A8-3797-3F2A99A1221C}"/>
          </ac:spMkLst>
        </pc:spChg>
        <pc:spChg chg="add del mod">
          <ac:chgData name="sean hastings" userId="8e22d1d6fb4f3faf" providerId="LiveId" clId="{2904BE5C-43A6-42ED-918D-39898A5B8108}" dt="2022-05-26T00:45:22.547" v="3705" actId="478"/>
          <ac:spMkLst>
            <pc:docMk/>
            <pc:sldMk cId="2049576192" sldId="261"/>
            <ac:spMk id="9" creationId="{B7C848E7-4CAB-3214-28BB-F3784479F8F4}"/>
          </ac:spMkLst>
        </pc:spChg>
        <pc:spChg chg="add del">
          <ac:chgData name="sean hastings" userId="8e22d1d6fb4f3faf" providerId="LiveId" clId="{2904BE5C-43A6-42ED-918D-39898A5B8108}" dt="2022-05-25T22:37:24.938" v="2263" actId="26606"/>
          <ac:spMkLst>
            <pc:docMk/>
            <pc:sldMk cId="2049576192" sldId="261"/>
            <ac:spMk id="11" creationId="{F966DD2F-FBF5-41CE-A3F4-565352D95DC3}"/>
          </ac:spMkLst>
        </pc:spChg>
        <pc:spChg chg="add del">
          <ac:chgData name="sean hastings" userId="8e22d1d6fb4f3faf" providerId="LiveId" clId="{2904BE5C-43A6-42ED-918D-39898A5B8108}" dt="2022-05-25T22:37:24.938" v="2263" actId="26606"/>
          <ac:spMkLst>
            <pc:docMk/>
            <pc:sldMk cId="2049576192" sldId="261"/>
            <ac:spMk id="13" creationId="{F46FCE2B-F2D2-466E-B0AA-8E341DB4981E}"/>
          </ac:spMkLst>
        </pc:spChg>
        <pc:spChg chg="add del">
          <ac:chgData name="sean hastings" userId="8e22d1d6fb4f3faf" providerId="LiveId" clId="{2904BE5C-43A6-42ED-918D-39898A5B8108}" dt="2022-05-25T22:37:24.938" v="2263" actId="26606"/>
          <ac:spMkLst>
            <pc:docMk/>
            <pc:sldMk cId="2049576192" sldId="261"/>
            <ac:spMk id="15" creationId="{2BD31C98-199A-4722-A1A5-4393A43E740B}"/>
          </ac:spMkLst>
        </pc:spChg>
        <pc:spChg chg="add del">
          <ac:chgData name="sean hastings" userId="8e22d1d6fb4f3faf" providerId="LiveId" clId="{2904BE5C-43A6-42ED-918D-39898A5B8108}" dt="2022-05-25T22:37:24.925" v="2262" actId="26606"/>
          <ac:spMkLst>
            <pc:docMk/>
            <pc:sldMk cId="2049576192" sldId="261"/>
            <ac:spMk id="20" creationId="{F966DD2F-FBF5-41CE-A3F4-565352D95DC3}"/>
          </ac:spMkLst>
        </pc:spChg>
        <pc:spChg chg="add del">
          <ac:chgData name="sean hastings" userId="8e22d1d6fb4f3faf" providerId="LiveId" clId="{2904BE5C-43A6-42ED-918D-39898A5B8108}" dt="2022-05-25T22:37:24.925" v="2262" actId="26606"/>
          <ac:spMkLst>
            <pc:docMk/>
            <pc:sldMk cId="2049576192" sldId="261"/>
            <ac:spMk id="22" creationId="{F46FCE2B-F2D2-466E-B0AA-8E341DB4981E}"/>
          </ac:spMkLst>
        </pc:spChg>
        <pc:spChg chg="add del">
          <ac:chgData name="sean hastings" userId="8e22d1d6fb4f3faf" providerId="LiveId" clId="{2904BE5C-43A6-42ED-918D-39898A5B8108}" dt="2022-05-25T22:37:24.925" v="2262" actId="26606"/>
          <ac:spMkLst>
            <pc:docMk/>
            <pc:sldMk cId="2049576192" sldId="261"/>
            <ac:spMk id="24" creationId="{2BD31C98-199A-4722-A1A5-4393A43E740B}"/>
          </ac:spMkLst>
        </pc:spChg>
        <pc:spChg chg="add del">
          <ac:chgData name="sean hastings" userId="8e22d1d6fb4f3faf" providerId="LiveId" clId="{2904BE5C-43A6-42ED-918D-39898A5B8108}" dt="2022-05-25T23:38:31.129" v="2589"/>
          <ac:spMkLst>
            <pc:docMk/>
            <pc:sldMk cId="2049576192" sldId="261"/>
            <ac:spMk id="26" creationId="{175CD74B-9CE8-4F20-A3E4-A22A7F036042}"/>
          </ac:spMkLst>
        </pc:spChg>
        <pc:spChg chg="add del">
          <ac:chgData name="sean hastings" userId="8e22d1d6fb4f3faf" providerId="LiveId" clId="{2904BE5C-43A6-42ED-918D-39898A5B8108}" dt="2022-05-25T23:38:31.129" v="2589"/>
          <ac:spMkLst>
            <pc:docMk/>
            <pc:sldMk cId="2049576192" sldId="261"/>
            <ac:spMk id="27" creationId="{99C44665-BECF-4482-A00C-E4BE2A87DC7B}"/>
          </ac:spMkLst>
        </pc:spChg>
        <pc:spChg chg="add del">
          <ac:chgData name="sean hastings" userId="8e22d1d6fb4f3faf" providerId="LiveId" clId="{2904BE5C-43A6-42ED-918D-39898A5B8108}" dt="2022-05-25T23:38:31.129" v="2589"/>
          <ac:spMkLst>
            <pc:docMk/>
            <pc:sldMk cId="2049576192" sldId="261"/>
            <ac:spMk id="28" creationId="{20398C1D-D011-4BA8-AC81-E829677B87FF}"/>
          </ac:spMkLst>
        </pc:spChg>
        <pc:graphicFrameChg chg="add del mod">
          <ac:chgData name="sean hastings" userId="8e22d1d6fb4f3faf" providerId="LiveId" clId="{2904BE5C-43A6-42ED-918D-39898A5B8108}" dt="2022-05-26T00:45:22.547" v="3705" actId="478"/>
          <ac:graphicFrameMkLst>
            <pc:docMk/>
            <pc:sldMk cId="2049576192" sldId="261"/>
            <ac:graphicFrameMk id="6" creationId="{EA67A527-D51D-355D-F5DF-23067DD017C7}"/>
          </ac:graphicFrameMkLst>
        </pc:graphicFrameChg>
      </pc:sldChg>
      <pc:sldChg chg="addSp delSp modSp new mod ord setBg delDesignElem">
        <pc:chgData name="sean hastings" userId="8e22d1d6fb4f3faf" providerId="LiveId" clId="{2904BE5C-43A6-42ED-918D-39898A5B8108}" dt="2022-06-02T17:49:52.447" v="3932" actId="14100"/>
        <pc:sldMkLst>
          <pc:docMk/>
          <pc:sldMk cId="3269057375" sldId="262"/>
        </pc:sldMkLst>
        <pc:spChg chg="mod">
          <ac:chgData name="sean hastings" userId="8e22d1d6fb4f3faf" providerId="LiveId" clId="{2904BE5C-43A6-42ED-918D-39898A5B8108}" dt="2022-05-23T19:43:25.457" v="1837" actId="255"/>
          <ac:spMkLst>
            <pc:docMk/>
            <pc:sldMk cId="3269057375" sldId="262"/>
            <ac:spMk id="2" creationId="{8A0D0697-2D93-5C8F-C406-5077BCFC9FAB}"/>
          </ac:spMkLst>
        </pc:spChg>
        <pc:spChg chg="del">
          <ac:chgData name="sean hastings" userId="8e22d1d6fb4f3faf" providerId="LiveId" clId="{2904BE5C-43A6-42ED-918D-39898A5B8108}" dt="2022-05-17T22:38:49.147" v="785"/>
          <ac:spMkLst>
            <pc:docMk/>
            <pc:sldMk cId="3269057375" sldId="262"/>
            <ac:spMk id="3" creationId="{B3F56935-39CC-5A2C-57FA-2D257882DEB1}"/>
          </ac:spMkLst>
        </pc:spChg>
        <pc:spChg chg="add del mod">
          <ac:chgData name="sean hastings" userId="8e22d1d6fb4f3faf" providerId="LiveId" clId="{2904BE5C-43A6-42ED-918D-39898A5B8108}" dt="2022-05-17T22:40:51.675" v="842"/>
          <ac:spMkLst>
            <pc:docMk/>
            <pc:sldMk cId="3269057375" sldId="262"/>
            <ac:spMk id="6" creationId="{1EE28B70-41DD-CD10-EF4D-0CCCF5E36595}"/>
          </ac:spMkLst>
        </pc:spChg>
        <pc:spChg chg="add del mod">
          <ac:chgData name="sean hastings" userId="8e22d1d6fb4f3faf" providerId="LiveId" clId="{2904BE5C-43A6-42ED-918D-39898A5B8108}" dt="2022-05-17T22:44:22.276" v="847"/>
          <ac:spMkLst>
            <pc:docMk/>
            <pc:sldMk cId="3269057375" sldId="262"/>
            <ac:spMk id="10" creationId="{7131E327-04F3-956F-01A0-08E9D06F8A09}"/>
          </ac:spMkLst>
        </pc:spChg>
        <pc:spChg chg="add del mod">
          <ac:chgData name="sean hastings" userId="8e22d1d6fb4f3faf" providerId="LiveId" clId="{2904BE5C-43A6-42ED-918D-39898A5B8108}" dt="2022-05-17T23:02:01.047" v="1029"/>
          <ac:spMkLst>
            <pc:docMk/>
            <pc:sldMk cId="3269057375" sldId="262"/>
            <ac:spMk id="13" creationId="{9007C6DA-711B-AFF4-169C-85940E2C876B}"/>
          </ac:spMkLst>
        </pc:spChg>
        <pc:spChg chg="add del mod">
          <ac:chgData name="sean hastings" userId="8e22d1d6fb4f3faf" providerId="LiveId" clId="{2904BE5C-43A6-42ED-918D-39898A5B8108}" dt="2022-05-17T23:04:30.665" v="1045"/>
          <ac:spMkLst>
            <pc:docMk/>
            <pc:sldMk cId="3269057375" sldId="262"/>
            <ac:spMk id="15" creationId="{BC970909-612F-558A-01A8-2C7E1DC4D79F}"/>
          </ac:spMkLst>
        </pc:spChg>
        <pc:spChg chg="add del">
          <ac:chgData name="sean hastings" userId="8e22d1d6fb4f3faf" providerId="LiveId" clId="{2904BE5C-43A6-42ED-918D-39898A5B8108}" dt="2022-05-17T22:46:17.881" v="867" actId="26606"/>
          <ac:spMkLst>
            <pc:docMk/>
            <pc:sldMk cId="3269057375" sldId="262"/>
            <ac:spMk id="16" creationId="{F966DD2F-FBF5-41CE-A3F4-565352D95DC3}"/>
          </ac:spMkLst>
        </pc:spChg>
        <pc:spChg chg="add del">
          <ac:chgData name="sean hastings" userId="8e22d1d6fb4f3faf" providerId="LiveId" clId="{2904BE5C-43A6-42ED-918D-39898A5B8108}" dt="2022-05-17T22:46:17.881" v="867" actId="26606"/>
          <ac:spMkLst>
            <pc:docMk/>
            <pc:sldMk cId="3269057375" sldId="262"/>
            <ac:spMk id="18" creationId="{F46FCE2B-F2D2-466E-B0AA-8E341DB4981E}"/>
          </ac:spMkLst>
        </pc:spChg>
        <pc:spChg chg="add del">
          <ac:chgData name="sean hastings" userId="8e22d1d6fb4f3faf" providerId="LiveId" clId="{2904BE5C-43A6-42ED-918D-39898A5B8108}" dt="2022-05-17T22:46:17.881" v="867" actId="26606"/>
          <ac:spMkLst>
            <pc:docMk/>
            <pc:sldMk cId="3269057375" sldId="262"/>
            <ac:spMk id="20" creationId="{2BD31C98-199A-4722-A1A5-4393A43E740B}"/>
          </ac:spMkLst>
        </pc:spChg>
        <pc:spChg chg="add del">
          <ac:chgData name="sean hastings" userId="8e22d1d6fb4f3faf" providerId="LiveId" clId="{2904BE5C-43A6-42ED-918D-39898A5B8108}" dt="2022-05-17T22:46:17.875" v="866" actId="26606"/>
          <ac:spMkLst>
            <pc:docMk/>
            <pc:sldMk cId="3269057375" sldId="262"/>
            <ac:spMk id="25" creationId="{F966DD2F-FBF5-41CE-A3F4-565352D95DC3}"/>
          </ac:spMkLst>
        </pc:spChg>
        <pc:spChg chg="add del">
          <ac:chgData name="sean hastings" userId="8e22d1d6fb4f3faf" providerId="LiveId" clId="{2904BE5C-43A6-42ED-918D-39898A5B8108}" dt="2022-05-17T22:46:17.875" v="866" actId="26606"/>
          <ac:spMkLst>
            <pc:docMk/>
            <pc:sldMk cId="3269057375" sldId="262"/>
            <ac:spMk id="27" creationId="{F46FCE2B-F2D2-466E-B0AA-8E341DB4981E}"/>
          </ac:spMkLst>
        </pc:spChg>
        <pc:spChg chg="add del">
          <ac:chgData name="sean hastings" userId="8e22d1d6fb4f3faf" providerId="LiveId" clId="{2904BE5C-43A6-42ED-918D-39898A5B8108}" dt="2022-05-17T22:46:17.875" v="866" actId="26606"/>
          <ac:spMkLst>
            <pc:docMk/>
            <pc:sldMk cId="3269057375" sldId="262"/>
            <ac:spMk id="29" creationId="{2BD31C98-199A-4722-A1A5-4393A43E740B}"/>
          </ac:spMkLst>
        </pc:spChg>
        <pc:spChg chg="add del">
          <ac:chgData name="sean hastings" userId="8e22d1d6fb4f3faf" providerId="LiveId" clId="{2904BE5C-43A6-42ED-918D-39898A5B8108}" dt="2022-05-17T23:02:04.483" v="1030" actId="26606"/>
          <ac:spMkLst>
            <pc:docMk/>
            <pc:sldMk cId="3269057375" sldId="262"/>
            <ac:spMk id="31" creationId="{175CD74B-9CE8-4F20-A3E4-A22A7F036042}"/>
          </ac:spMkLst>
        </pc:spChg>
        <pc:spChg chg="add del">
          <ac:chgData name="sean hastings" userId="8e22d1d6fb4f3faf" providerId="LiveId" clId="{2904BE5C-43A6-42ED-918D-39898A5B8108}" dt="2022-05-17T23:02:04.483" v="1030" actId="26606"/>
          <ac:spMkLst>
            <pc:docMk/>
            <pc:sldMk cId="3269057375" sldId="262"/>
            <ac:spMk id="32" creationId="{99C44665-BECF-4482-A00C-E4BE2A87DC7B}"/>
          </ac:spMkLst>
        </pc:spChg>
        <pc:spChg chg="add del">
          <ac:chgData name="sean hastings" userId="8e22d1d6fb4f3faf" providerId="LiveId" clId="{2904BE5C-43A6-42ED-918D-39898A5B8108}" dt="2022-05-17T23:02:04.483" v="1030" actId="26606"/>
          <ac:spMkLst>
            <pc:docMk/>
            <pc:sldMk cId="3269057375" sldId="262"/>
            <ac:spMk id="33" creationId="{20398C1D-D011-4BA8-AC81-E829677B87FF}"/>
          </ac:spMkLst>
        </pc:spChg>
        <pc:spChg chg="add del">
          <ac:chgData name="sean hastings" userId="8e22d1d6fb4f3faf" providerId="LiveId" clId="{2904BE5C-43A6-42ED-918D-39898A5B8108}" dt="2022-05-25T23:38:31.129" v="2589"/>
          <ac:spMkLst>
            <pc:docMk/>
            <pc:sldMk cId="3269057375" sldId="262"/>
            <ac:spMk id="38" creationId="{175CD74B-9CE8-4F20-A3E4-A22A7F036042}"/>
          </ac:spMkLst>
        </pc:spChg>
        <pc:spChg chg="add del">
          <ac:chgData name="sean hastings" userId="8e22d1d6fb4f3faf" providerId="LiveId" clId="{2904BE5C-43A6-42ED-918D-39898A5B8108}" dt="2022-05-25T23:38:31.129" v="2589"/>
          <ac:spMkLst>
            <pc:docMk/>
            <pc:sldMk cId="3269057375" sldId="262"/>
            <ac:spMk id="40" creationId="{99C44665-BECF-4482-A00C-E4BE2A87DC7B}"/>
          </ac:spMkLst>
        </pc:spChg>
        <pc:spChg chg="add del">
          <ac:chgData name="sean hastings" userId="8e22d1d6fb4f3faf" providerId="LiveId" clId="{2904BE5C-43A6-42ED-918D-39898A5B8108}" dt="2022-05-25T23:38:31.129" v="2589"/>
          <ac:spMkLst>
            <pc:docMk/>
            <pc:sldMk cId="3269057375" sldId="262"/>
            <ac:spMk id="42" creationId="{20398C1D-D011-4BA8-AC81-E829677B87FF}"/>
          </ac:spMkLst>
        </pc:spChg>
        <pc:graphicFrameChg chg="add del mod">
          <ac:chgData name="sean hastings" userId="8e22d1d6fb4f3faf" providerId="LiveId" clId="{2904BE5C-43A6-42ED-918D-39898A5B8108}" dt="2022-05-17T22:40:25.790" v="833" actId="478"/>
          <ac:graphicFrameMkLst>
            <pc:docMk/>
            <pc:sldMk cId="3269057375" sldId="262"/>
            <ac:graphicFrameMk id="4" creationId="{2E7B50FE-0ED5-44EA-1E65-05A115C8EE0D}"/>
          </ac:graphicFrameMkLst>
        </pc:graphicFrameChg>
        <pc:graphicFrameChg chg="add del mod">
          <ac:chgData name="sean hastings" userId="8e22d1d6fb4f3faf" providerId="LiveId" clId="{2904BE5C-43A6-42ED-918D-39898A5B8108}" dt="2022-05-17T22:40:48.238" v="840" actId="478"/>
          <ac:graphicFrameMkLst>
            <pc:docMk/>
            <pc:sldMk cId="3269057375" sldId="262"/>
            <ac:graphicFrameMk id="7" creationId="{2E7B50FE-0ED5-44EA-1E65-05A115C8EE0D}"/>
          </ac:graphicFrameMkLst>
        </pc:graphicFrameChg>
        <pc:graphicFrameChg chg="add mod">
          <ac:chgData name="sean hastings" userId="8e22d1d6fb4f3faf" providerId="LiveId" clId="{2904BE5C-43A6-42ED-918D-39898A5B8108}" dt="2022-06-02T17:49:52.447" v="3932" actId="14100"/>
          <ac:graphicFrameMkLst>
            <pc:docMk/>
            <pc:sldMk cId="3269057375" sldId="262"/>
            <ac:graphicFrameMk id="7" creationId="{6F181919-2D85-0BE6-B824-38530707CA1C}"/>
          </ac:graphicFrameMkLst>
        </pc:graphicFrameChg>
        <pc:graphicFrameChg chg="add del mod">
          <ac:chgData name="sean hastings" userId="8e22d1d6fb4f3faf" providerId="LiveId" clId="{2904BE5C-43A6-42ED-918D-39898A5B8108}" dt="2022-05-17T22:44:17.748" v="845" actId="478"/>
          <ac:graphicFrameMkLst>
            <pc:docMk/>
            <pc:sldMk cId="3269057375" sldId="262"/>
            <ac:graphicFrameMk id="8" creationId="{2E7B50FE-0ED5-44EA-1E65-05A115C8EE0D}"/>
          </ac:graphicFrameMkLst>
        </pc:graphicFrameChg>
        <pc:graphicFrameChg chg="add del mod">
          <ac:chgData name="sean hastings" userId="8e22d1d6fb4f3faf" providerId="LiveId" clId="{2904BE5C-43A6-42ED-918D-39898A5B8108}" dt="2022-05-17T23:01:57.304" v="1027" actId="478"/>
          <ac:graphicFrameMkLst>
            <pc:docMk/>
            <pc:sldMk cId="3269057375" sldId="262"/>
            <ac:graphicFrameMk id="11" creationId="{2E7B50FE-0ED5-44EA-1E65-05A115C8EE0D}"/>
          </ac:graphicFrameMkLst>
        </pc:graphicFrameChg>
        <pc:graphicFrameChg chg="add del mod">
          <ac:chgData name="sean hastings" userId="8e22d1d6fb4f3faf" providerId="LiveId" clId="{2904BE5C-43A6-42ED-918D-39898A5B8108}" dt="2022-05-17T23:03:53.659" v="1037" actId="478"/>
          <ac:graphicFrameMkLst>
            <pc:docMk/>
            <pc:sldMk cId="3269057375" sldId="262"/>
            <ac:graphicFrameMk id="23" creationId="{2E7B50FE-0ED5-44EA-1E65-05A115C8EE0D}"/>
          </ac:graphicFrameMkLst>
        </pc:graphicFrameChg>
        <pc:graphicFrameChg chg="add mod">
          <ac:chgData name="sean hastings" userId="8e22d1d6fb4f3faf" providerId="LiveId" clId="{2904BE5C-43A6-42ED-918D-39898A5B8108}" dt="2022-05-18T00:30:42.977" v="1556" actId="255"/>
          <ac:graphicFrameMkLst>
            <pc:docMk/>
            <pc:sldMk cId="3269057375" sldId="262"/>
            <ac:graphicFrameMk id="30" creationId="{2E7B50FE-0ED5-44EA-1E65-05A115C8EE0D}"/>
          </ac:graphicFrameMkLst>
        </pc:graphicFrameChg>
      </pc:sldChg>
      <pc:sldChg chg="addSp delSp modSp new del mod">
        <pc:chgData name="sean hastings" userId="8e22d1d6fb4f3faf" providerId="LiveId" clId="{2904BE5C-43A6-42ED-918D-39898A5B8108}" dt="2022-05-18T00:29:13.726" v="1545" actId="2696"/>
        <pc:sldMkLst>
          <pc:docMk/>
          <pc:sldMk cId="2138238272" sldId="263"/>
        </pc:sldMkLst>
        <pc:spChg chg="mod">
          <ac:chgData name="sean hastings" userId="8e22d1d6fb4f3faf" providerId="LiveId" clId="{2904BE5C-43A6-42ED-918D-39898A5B8108}" dt="2022-05-17T22:59:21.644" v="936" actId="20577"/>
          <ac:spMkLst>
            <pc:docMk/>
            <pc:sldMk cId="2138238272" sldId="263"/>
            <ac:spMk id="2" creationId="{4F4F2E34-9CD5-BAEC-424C-271CAFF1355E}"/>
          </ac:spMkLst>
        </pc:spChg>
        <pc:spChg chg="mod">
          <ac:chgData name="sean hastings" userId="8e22d1d6fb4f3faf" providerId="LiveId" clId="{2904BE5C-43A6-42ED-918D-39898A5B8108}" dt="2022-05-18T00:25:56.166" v="1526" actId="6549"/>
          <ac:spMkLst>
            <pc:docMk/>
            <pc:sldMk cId="2138238272" sldId="263"/>
            <ac:spMk id="3" creationId="{7B5FACE0-C822-1CA0-9FB1-95597F90A830}"/>
          </ac:spMkLst>
        </pc:spChg>
        <pc:picChg chg="add del mod">
          <ac:chgData name="sean hastings" userId="8e22d1d6fb4f3faf" providerId="LiveId" clId="{2904BE5C-43A6-42ED-918D-39898A5B8108}" dt="2022-05-18T00:26:25.571" v="1531" actId="478"/>
          <ac:picMkLst>
            <pc:docMk/>
            <pc:sldMk cId="2138238272" sldId="263"/>
            <ac:picMk id="4" creationId="{376C0EA9-39AC-704C-1574-A7AA7122822F}"/>
          </ac:picMkLst>
        </pc:picChg>
      </pc:sldChg>
      <pc:sldChg chg="modSp new mod ord">
        <pc:chgData name="sean hastings" userId="8e22d1d6fb4f3faf" providerId="LiveId" clId="{2904BE5C-43A6-42ED-918D-39898A5B8108}" dt="2022-06-06T21:25:28.543" v="4056" actId="20577"/>
        <pc:sldMkLst>
          <pc:docMk/>
          <pc:sldMk cId="1210136926" sldId="264"/>
        </pc:sldMkLst>
        <pc:spChg chg="mod">
          <ac:chgData name="sean hastings" userId="8e22d1d6fb4f3faf" providerId="LiveId" clId="{2904BE5C-43A6-42ED-918D-39898A5B8108}" dt="2022-06-06T21:25:28.543" v="4056" actId="20577"/>
          <ac:spMkLst>
            <pc:docMk/>
            <pc:sldMk cId="1210136926" sldId="264"/>
            <ac:spMk id="2" creationId="{C8C7FB8C-0B4C-9382-155A-4B1F8B222C6D}"/>
          </ac:spMkLst>
        </pc:spChg>
        <pc:spChg chg="mod">
          <ac:chgData name="sean hastings" userId="8e22d1d6fb4f3faf" providerId="LiveId" clId="{2904BE5C-43A6-42ED-918D-39898A5B8108}" dt="2022-06-02T16:41:07.867" v="3840" actId="255"/>
          <ac:spMkLst>
            <pc:docMk/>
            <pc:sldMk cId="1210136926" sldId="264"/>
            <ac:spMk id="3" creationId="{EEEBCE47-88D1-DB23-D4FB-B1534A2E16FE}"/>
          </ac:spMkLst>
        </pc:spChg>
      </pc:sldChg>
      <pc:sldChg chg="addSp delSp modSp new mod ord">
        <pc:chgData name="sean hastings" userId="8e22d1d6fb4f3faf" providerId="LiveId" clId="{2904BE5C-43A6-42ED-918D-39898A5B8108}" dt="2022-05-25T23:38:31.129" v="2589"/>
        <pc:sldMkLst>
          <pc:docMk/>
          <pc:sldMk cId="3218806483" sldId="265"/>
        </pc:sldMkLst>
        <pc:spChg chg="mod">
          <ac:chgData name="sean hastings" userId="8e22d1d6fb4f3faf" providerId="LiveId" clId="{2904BE5C-43A6-42ED-918D-39898A5B8108}" dt="2022-05-25T23:38:31.129" v="2589"/>
          <ac:spMkLst>
            <pc:docMk/>
            <pc:sldMk cId="3218806483" sldId="265"/>
            <ac:spMk id="2" creationId="{DAB5CE39-EED3-7CBB-748D-725325704B51}"/>
          </ac:spMkLst>
        </pc:spChg>
        <pc:spChg chg="del">
          <ac:chgData name="sean hastings" userId="8e22d1d6fb4f3faf" providerId="LiveId" clId="{2904BE5C-43A6-42ED-918D-39898A5B8108}" dt="2022-05-17T23:32:50.511" v="1124"/>
          <ac:spMkLst>
            <pc:docMk/>
            <pc:sldMk cId="3218806483" sldId="265"/>
            <ac:spMk id="3" creationId="{EF8C3EF8-CC77-3E73-A9CE-F4880D4F22BF}"/>
          </ac:spMkLst>
        </pc:spChg>
        <pc:spChg chg="add del mod">
          <ac:chgData name="sean hastings" userId="8e22d1d6fb4f3faf" providerId="LiveId" clId="{2904BE5C-43A6-42ED-918D-39898A5B8108}" dt="2022-05-22T21:37:52.024" v="1803"/>
          <ac:spMkLst>
            <pc:docMk/>
            <pc:sldMk cId="3218806483" sldId="265"/>
            <ac:spMk id="5" creationId="{194326A0-6CC3-04FD-400C-8EC84741E08B}"/>
          </ac:spMkLst>
        </pc:spChg>
        <pc:spChg chg="add del mod">
          <ac:chgData name="sean hastings" userId="8e22d1d6fb4f3faf" providerId="LiveId" clId="{2904BE5C-43A6-42ED-918D-39898A5B8108}" dt="2022-05-17T23:33:14.912" v="1127"/>
          <ac:spMkLst>
            <pc:docMk/>
            <pc:sldMk cId="3218806483" sldId="265"/>
            <ac:spMk id="6" creationId="{E8981C53-4DBD-0D5B-6A00-BAA394CBE2E0}"/>
          </ac:spMkLst>
        </pc:spChg>
        <pc:spChg chg="add mod">
          <ac:chgData name="sean hastings" userId="8e22d1d6fb4f3faf" providerId="LiveId" clId="{2904BE5C-43A6-42ED-918D-39898A5B8108}" dt="2022-05-17T23:33:18.142" v="1128" actId="478"/>
          <ac:spMkLst>
            <pc:docMk/>
            <pc:sldMk cId="3218806483" sldId="265"/>
            <ac:spMk id="9" creationId="{91F29912-5FA7-1908-8D87-DB94AC424B7E}"/>
          </ac:spMkLst>
        </pc:spChg>
        <pc:graphicFrameChg chg="add del mod">
          <ac:chgData name="sean hastings" userId="8e22d1d6fb4f3faf" providerId="LiveId" clId="{2904BE5C-43A6-42ED-918D-39898A5B8108}" dt="2022-05-22T21:37:48.072" v="1801" actId="478"/>
          <ac:graphicFrameMkLst>
            <pc:docMk/>
            <pc:sldMk cId="3218806483" sldId="265"/>
            <ac:graphicFrameMk id="4" creationId="{3EDB0833-6105-C59B-58DD-37B9E2FFBA9D}"/>
          </ac:graphicFrameMkLst>
        </pc:graphicFrameChg>
        <pc:graphicFrameChg chg="add del mod">
          <ac:chgData name="sean hastings" userId="8e22d1d6fb4f3faf" providerId="LiveId" clId="{2904BE5C-43A6-42ED-918D-39898A5B8108}" dt="2022-05-22T21:38:44.129" v="1807" actId="255"/>
          <ac:graphicFrameMkLst>
            <pc:docMk/>
            <pc:sldMk cId="3218806483" sldId="265"/>
            <ac:graphicFrameMk id="7" creationId="{3EDB0833-6105-C59B-58DD-37B9E2FFBA9D}"/>
          </ac:graphicFrameMkLst>
        </pc:graphicFrameChg>
        <pc:picChg chg="del mod">
          <ac:chgData name="sean hastings" userId="8e22d1d6fb4f3faf" providerId="LiveId" clId="{2904BE5C-43A6-42ED-918D-39898A5B8108}" dt="2022-05-17T23:33:29.608" v="1130" actId="478"/>
          <ac:picMkLst>
            <pc:docMk/>
            <pc:sldMk cId="3218806483" sldId="265"/>
            <ac:picMk id="10" creationId="{F322ECD1-C91B-FB16-A40D-C381372185C1}"/>
          </ac:picMkLst>
        </pc:picChg>
        <pc:picChg chg="del mod">
          <ac:chgData name="sean hastings" userId="8e22d1d6fb4f3faf" providerId="LiveId" clId="{2904BE5C-43A6-42ED-918D-39898A5B8108}" dt="2022-05-22T21:37:42.915" v="1800" actId="478"/>
          <ac:picMkLst>
            <pc:docMk/>
            <pc:sldMk cId="3218806483" sldId="265"/>
            <ac:picMk id="11" creationId="{E7CE14A4-9A73-4B16-1634-1A1B167D80D1}"/>
          </ac:picMkLst>
        </pc:picChg>
      </pc:sldChg>
      <pc:sldChg chg="addSp delSp modSp new mod ord setBg">
        <pc:chgData name="sean hastings" userId="8e22d1d6fb4f3faf" providerId="LiveId" clId="{2904BE5C-43A6-42ED-918D-39898A5B8108}" dt="2022-06-02T17:40:31.513" v="3873"/>
        <pc:sldMkLst>
          <pc:docMk/>
          <pc:sldMk cId="1166203527" sldId="266"/>
        </pc:sldMkLst>
        <pc:spChg chg="mod">
          <ac:chgData name="sean hastings" userId="8e22d1d6fb4f3faf" providerId="LiveId" clId="{2904BE5C-43A6-42ED-918D-39898A5B8108}" dt="2022-05-26T00:01:49.929" v="2940" actId="26606"/>
          <ac:spMkLst>
            <pc:docMk/>
            <pc:sldMk cId="1166203527" sldId="266"/>
            <ac:spMk id="2" creationId="{6765DE5A-A114-EEF3-2DF1-CB3FCEE07371}"/>
          </ac:spMkLst>
        </pc:spChg>
        <pc:spChg chg="add del mod">
          <ac:chgData name="sean hastings" userId="8e22d1d6fb4f3faf" providerId="LiveId" clId="{2904BE5C-43A6-42ED-918D-39898A5B8108}" dt="2022-05-25T23:57:10.608" v="2877" actId="26606"/>
          <ac:spMkLst>
            <pc:docMk/>
            <pc:sldMk cId="1166203527" sldId="266"/>
            <ac:spMk id="3" creationId="{60D82F88-CB7C-9AA3-BF7C-0437C74E7995}"/>
          </ac:spMkLst>
        </pc:spChg>
        <pc:spChg chg="add del">
          <ac:chgData name="sean hastings" userId="8e22d1d6fb4f3faf" providerId="LiveId" clId="{2904BE5C-43A6-42ED-918D-39898A5B8108}" dt="2022-05-17T23:38:09.255" v="1289" actId="478"/>
          <ac:spMkLst>
            <pc:docMk/>
            <pc:sldMk cId="1166203527" sldId="266"/>
            <ac:spMk id="4" creationId="{97681BB0-3296-4E64-000A-A7E29322ED98}"/>
          </ac:spMkLst>
        </pc:spChg>
        <pc:spChg chg="add del mod">
          <ac:chgData name="sean hastings" userId="8e22d1d6fb4f3faf" providerId="LiveId" clId="{2904BE5C-43A6-42ED-918D-39898A5B8108}" dt="2022-05-17T23:38:36.804" v="1292" actId="478"/>
          <ac:spMkLst>
            <pc:docMk/>
            <pc:sldMk cId="1166203527" sldId="266"/>
            <ac:spMk id="5" creationId="{2605DBC2-0510-8621-49FF-443AC5E0A594}"/>
          </ac:spMkLst>
        </pc:spChg>
        <pc:spChg chg="add del">
          <ac:chgData name="sean hastings" userId="8e22d1d6fb4f3faf" providerId="LiveId" clId="{2904BE5C-43A6-42ED-918D-39898A5B8108}" dt="2022-05-25T23:55:17.569" v="2830" actId="26606"/>
          <ac:spMkLst>
            <pc:docMk/>
            <pc:sldMk cId="1166203527" sldId="266"/>
            <ac:spMk id="7" creationId="{BF7E8610-2DF7-4AF0-B876-0F3B7882A6B7}"/>
          </ac:spMkLst>
        </pc:spChg>
        <pc:spChg chg="add del">
          <ac:chgData name="sean hastings" userId="8e22d1d6fb4f3faf" providerId="LiveId" clId="{2904BE5C-43A6-42ED-918D-39898A5B8108}" dt="2022-05-25T23:55:17.569" v="2830" actId="26606"/>
          <ac:spMkLst>
            <pc:docMk/>
            <pc:sldMk cId="1166203527" sldId="266"/>
            <ac:spMk id="8" creationId="{C1C8C023-62A6-4DA0-8DF4-3F4EA94090DE}"/>
          </ac:spMkLst>
        </pc:spChg>
        <pc:spChg chg="add del">
          <ac:chgData name="sean hastings" userId="8e22d1d6fb4f3faf" providerId="LiveId" clId="{2904BE5C-43A6-42ED-918D-39898A5B8108}" dt="2022-05-25T23:52:59.213" v="2825" actId="26606"/>
          <ac:spMkLst>
            <pc:docMk/>
            <pc:sldMk cId="1166203527" sldId="266"/>
            <ac:spMk id="9" creationId="{1A44C337-3893-4B29-A265-B1329150B6AA}"/>
          </ac:spMkLst>
        </pc:spChg>
        <pc:spChg chg="add del">
          <ac:chgData name="sean hastings" userId="8e22d1d6fb4f3faf" providerId="LiveId" clId="{2904BE5C-43A6-42ED-918D-39898A5B8108}" dt="2022-05-25T23:55:17.569" v="2830" actId="26606"/>
          <ac:spMkLst>
            <pc:docMk/>
            <pc:sldMk cId="1166203527" sldId="266"/>
            <ac:spMk id="13" creationId="{26B9FE07-322E-43FB-8707-C9826BD903EB}"/>
          </ac:spMkLst>
        </pc:spChg>
        <pc:spChg chg="add del">
          <ac:chgData name="sean hastings" userId="8e22d1d6fb4f3faf" providerId="LiveId" clId="{2904BE5C-43A6-42ED-918D-39898A5B8108}" dt="2022-05-25T23:55:22.539" v="2832" actId="26606"/>
          <ac:spMkLst>
            <pc:docMk/>
            <pc:sldMk cId="1166203527" sldId="266"/>
            <ac:spMk id="15" creationId="{A3D9AEEE-1CCD-43C0-BA3E-16D60A6E23C0}"/>
          </ac:spMkLst>
        </pc:spChg>
        <pc:spChg chg="add del">
          <ac:chgData name="sean hastings" userId="8e22d1d6fb4f3faf" providerId="LiveId" clId="{2904BE5C-43A6-42ED-918D-39898A5B8108}" dt="2022-05-25T23:55:22.539" v="2832" actId="26606"/>
          <ac:spMkLst>
            <pc:docMk/>
            <pc:sldMk cId="1166203527" sldId="266"/>
            <ac:spMk id="16" creationId="{60F880A6-33D3-4EEC-A780-B73559B9F24C}"/>
          </ac:spMkLst>
        </pc:spChg>
        <pc:spChg chg="add del">
          <ac:chgData name="sean hastings" userId="8e22d1d6fb4f3faf" providerId="LiveId" clId="{2904BE5C-43A6-42ED-918D-39898A5B8108}" dt="2022-05-25T23:55:22.539" v="2832" actId="26606"/>
          <ac:spMkLst>
            <pc:docMk/>
            <pc:sldMk cId="1166203527" sldId="266"/>
            <ac:spMk id="17" creationId="{2C6246ED-0535-4496-A8F6-1E80CC4EB853}"/>
          </ac:spMkLst>
        </pc:spChg>
        <pc:spChg chg="add">
          <ac:chgData name="sean hastings" userId="8e22d1d6fb4f3faf" providerId="LiveId" clId="{2904BE5C-43A6-42ED-918D-39898A5B8108}" dt="2022-05-26T00:01:49.929" v="2940" actId="26606"/>
          <ac:spMkLst>
            <pc:docMk/>
            <pc:sldMk cId="1166203527" sldId="266"/>
            <ac:spMk id="19" creationId="{F966DD2F-FBF5-41CE-A3F4-565352D95DC3}"/>
          </ac:spMkLst>
        </pc:spChg>
        <pc:spChg chg="add del">
          <ac:chgData name="sean hastings" userId="8e22d1d6fb4f3faf" providerId="LiveId" clId="{2904BE5C-43A6-42ED-918D-39898A5B8108}" dt="2022-05-25T23:55:30.619" v="2834" actId="26606"/>
          <ac:spMkLst>
            <pc:docMk/>
            <pc:sldMk cId="1166203527" sldId="266"/>
            <ac:spMk id="20" creationId="{A3D9AEEE-1CCD-43C0-BA3E-16D60A6E23C0}"/>
          </ac:spMkLst>
        </pc:spChg>
        <pc:spChg chg="add del">
          <ac:chgData name="sean hastings" userId="8e22d1d6fb4f3faf" providerId="LiveId" clId="{2904BE5C-43A6-42ED-918D-39898A5B8108}" dt="2022-05-25T23:55:30.619" v="2834" actId="26606"/>
          <ac:spMkLst>
            <pc:docMk/>
            <pc:sldMk cId="1166203527" sldId="266"/>
            <ac:spMk id="21" creationId="{60F880A6-33D3-4EEC-A780-B73559B9F24C}"/>
          </ac:spMkLst>
        </pc:spChg>
        <pc:spChg chg="add del">
          <ac:chgData name="sean hastings" userId="8e22d1d6fb4f3faf" providerId="LiveId" clId="{2904BE5C-43A6-42ED-918D-39898A5B8108}" dt="2022-05-25T23:55:30.619" v="2834" actId="26606"/>
          <ac:spMkLst>
            <pc:docMk/>
            <pc:sldMk cId="1166203527" sldId="266"/>
            <ac:spMk id="22" creationId="{2C6246ED-0535-4496-A8F6-1E80CC4EB853}"/>
          </ac:spMkLst>
        </pc:spChg>
        <pc:spChg chg="add">
          <ac:chgData name="sean hastings" userId="8e22d1d6fb4f3faf" providerId="LiveId" clId="{2904BE5C-43A6-42ED-918D-39898A5B8108}" dt="2022-05-26T00:01:49.929" v="2940" actId="26606"/>
          <ac:spMkLst>
            <pc:docMk/>
            <pc:sldMk cId="1166203527" sldId="266"/>
            <ac:spMk id="24" creationId="{F46FCE2B-F2D2-466E-B0AA-8E341DB4981E}"/>
          </ac:spMkLst>
        </pc:spChg>
        <pc:spChg chg="add del">
          <ac:chgData name="sean hastings" userId="8e22d1d6fb4f3faf" providerId="LiveId" clId="{2904BE5C-43A6-42ED-918D-39898A5B8108}" dt="2022-05-25T23:56:49.234" v="2874" actId="26606"/>
          <ac:spMkLst>
            <pc:docMk/>
            <pc:sldMk cId="1166203527" sldId="266"/>
            <ac:spMk id="26" creationId="{BF7E8610-2DF7-4AF0-B876-0F3B7882A6B7}"/>
          </ac:spMkLst>
        </pc:spChg>
        <pc:spChg chg="add del">
          <ac:chgData name="sean hastings" userId="8e22d1d6fb4f3faf" providerId="LiveId" clId="{2904BE5C-43A6-42ED-918D-39898A5B8108}" dt="2022-05-25T23:56:49.234" v="2874" actId="26606"/>
          <ac:spMkLst>
            <pc:docMk/>
            <pc:sldMk cId="1166203527" sldId="266"/>
            <ac:spMk id="27" creationId="{C1C8C023-62A6-4DA0-8DF4-3F4EA94090DE}"/>
          </ac:spMkLst>
        </pc:spChg>
        <pc:spChg chg="add del">
          <ac:chgData name="sean hastings" userId="8e22d1d6fb4f3faf" providerId="LiveId" clId="{2904BE5C-43A6-42ED-918D-39898A5B8108}" dt="2022-05-25T23:56:49.234" v="2874" actId="26606"/>
          <ac:spMkLst>
            <pc:docMk/>
            <pc:sldMk cId="1166203527" sldId="266"/>
            <ac:spMk id="28" creationId="{26B9FE07-322E-43FB-8707-C9826BD903EB}"/>
          </ac:spMkLst>
        </pc:spChg>
        <pc:spChg chg="add">
          <ac:chgData name="sean hastings" userId="8e22d1d6fb4f3faf" providerId="LiveId" clId="{2904BE5C-43A6-42ED-918D-39898A5B8108}" dt="2022-05-26T00:01:49.929" v="2940" actId="26606"/>
          <ac:spMkLst>
            <pc:docMk/>
            <pc:sldMk cId="1166203527" sldId="266"/>
            <ac:spMk id="30" creationId="{2BD31C98-199A-4722-A1A5-4393A43E740B}"/>
          </ac:spMkLst>
        </pc:spChg>
        <pc:spChg chg="add del">
          <ac:chgData name="sean hastings" userId="8e22d1d6fb4f3faf" providerId="LiveId" clId="{2904BE5C-43A6-42ED-918D-39898A5B8108}" dt="2022-05-25T23:52:59.213" v="2825" actId="26606"/>
          <ac:spMkLst>
            <pc:docMk/>
            <pc:sldMk cId="1166203527" sldId="266"/>
            <ac:spMk id="39" creationId="{AA5CD610-ED7C-4CED-A9A1-174432C88AF8}"/>
          </ac:spMkLst>
        </pc:spChg>
        <pc:spChg chg="add del">
          <ac:chgData name="sean hastings" userId="8e22d1d6fb4f3faf" providerId="LiveId" clId="{2904BE5C-43A6-42ED-918D-39898A5B8108}" dt="2022-05-25T23:52:59.213" v="2825" actId="26606"/>
          <ac:spMkLst>
            <pc:docMk/>
            <pc:sldMk cId="1166203527" sldId="266"/>
            <ac:spMk id="41" creationId="{0C4379BF-8C7A-480A-BC36-DA55D92A9356}"/>
          </ac:spMkLst>
        </pc:spChg>
        <pc:grpChg chg="add del">
          <ac:chgData name="sean hastings" userId="8e22d1d6fb4f3faf" providerId="LiveId" clId="{2904BE5C-43A6-42ED-918D-39898A5B8108}" dt="2022-05-25T23:52:59.213" v="2825" actId="26606"/>
          <ac:grpSpMkLst>
            <pc:docMk/>
            <pc:sldMk cId="1166203527" sldId="266"/>
            <ac:grpSpMk id="11" creationId="{81E0B358-1267-4844-8B3D-B7A279B4175A}"/>
          </ac:grpSpMkLst>
        </pc:grpChg>
        <pc:grpChg chg="add del">
          <ac:chgData name="sean hastings" userId="8e22d1d6fb4f3faf" providerId="LiveId" clId="{2904BE5C-43A6-42ED-918D-39898A5B8108}" dt="2022-05-25T23:52:59.213" v="2825" actId="26606"/>
          <ac:grpSpMkLst>
            <pc:docMk/>
            <pc:sldMk cId="1166203527" sldId="266"/>
            <ac:grpSpMk id="25" creationId="{AF44CA9C-80E8-44E1-A79C-D6EBFC73BCA0}"/>
          </ac:grpSpMkLst>
        </pc:grpChg>
        <pc:graphicFrameChg chg="add del">
          <ac:chgData name="sean hastings" userId="8e22d1d6fb4f3faf" providerId="LiveId" clId="{2904BE5C-43A6-42ED-918D-39898A5B8108}" dt="2022-05-25T23:55:17.569" v="2830" actId="26606"/>
          <ac:graphicFrameMkLst>
            <pc:docMk/>
            <pc:sldMk cId="1166203527" sldId="266"/>
            <ac:graphicFrameMk id="10" creationId="{85551ABE-EFF6-FD58-E251-3DA204CB223D}"/>
          </ac:graphicFrameMkLst>
        </pc:graphicFrameChg>
        <pc:graphicFrameChg chg="add del">
          <ac:chgData name="sean hastings" userId="8e22d1d6fb4f3faf" providerId="LiveId" clId="{2904BE5C-43A6-42ED-918D-39898A5B8108}" dt="2022-05-25T23:57:10.582" v="2876" actId="26606"/>
          <ac:graphicFrameMkLst>
            <pc:docMk/>
            <pc:sldMk cId="1166203527" sldId="266"/>
            <ac:graphicFrameMk id="12" creationId="{DEFA2C8E-5CFC-6960-CF01-87470CB13EAA}"/>
          </ac:graphicFrameMkLst>
        </pc:graphicFrameChg>
        <pc:graphicFrameChg chg="add mod modGraphic">
          <ac:chgData name="sean hastings" userId="8e22d1d6fb4f3faf" providerId="LiveId" clId="{2904BE5C-43A6-42ED-918D-39898A5B8108}" dt="2022-05-26T00:04:54.744" v="3550" actId="20577"/>
          <ac:graphicFrameMkLst>
            <pc:docMk/>
            <pc:sldMk cId="1166203527" sldId="266"/>
            <ac:graphicFrameMk id="14" creationId="{5A756A2B-1982-6161-C782-3EB4F460B676}"/>
          </ac:graphicFrameMkLst>
        </pc:graphicFrameChg>
        <pc:graphicFrameChg chg="add del">
          <ac:chgData name="sean hastings" userId="8e22d1d6fb4f3faf" providerId="LiveId" clId="{2904BE5C-43A6-42ED-918D-39898A5B8108}" dt="2022-05-25T23:55:22.539" v="2832" actId="26606"/>
          <ac:graphicFrameMkLst>
            <pc:docMk/>
            <pc:sldMk cId="1166203527" sldId="266"/>
            <ac:graphicFrameMk id="18" creationId="{7BF5DA81-542E-79C7-4F53-1A2C8FC68B3A}"/>
          </ac:graphicFrameMkLst>
        </pc:graphicFrameChg>
        <pc:graphicFrameChg chg="add del">
          <ac:chgData name="sean hastings" userId="8e22d1d6fb4f3faf" providerId="LiveId" clId="{2904BE5C-43A6-42ED-918D-39898A5B8108}" dt="2022-05-25T23:55:30.619" v="2834" actId="26606"/>
          <ac:graphicFrameMkLst>
            <pc:docMk/>
            <pc:sldMk cId="1166203527" sldId="266"/>
            <ac:graphicFrameMk id="23" creationId="{D2C99C0D-1D88-E512-021B-E7A8146CC726}"/>
          </ac:graphicFrameMkLst>
        </pc:graphicFrameChg>
        <pc:graphicFrameChg chg="add del mod">
          <ac:chgData name="sean hastings" userId="8e22d1d6fb4f3faf" providerId="LiveId" clId="{2904BE5C-43A6-42ED-918D-39898A5B8108}" dt="2022-05-25T23:56:49.234" v="2874" actId="26606"/>
          <ac:graphicFrameMkLst>
            <pc:docMk/>
            <pc:sldMk cId="1166203527" sldId="266"/>
            <ac:graphicFrameMk id="29" creationId="{FE26E6F5-0D5E-9D3E-2612-C30EE5F6631E}"/>
          </ac:graphicFrameMkLst>
        </pc:graphicFrameChg>
        <pc:picChg chg="add del">
          <ac:chgData name="sean hastings" userId="8e22d1d6fb4f3faf" providerId="LiveId" clId="{2904BE5C-43A6-42ED-918D-39898A5B8108}" dt="2022-05-25T23:52:59.213" v="2825" actId="26606"/>
          <ac:picMkLst>
            <pc:docMk/>
            <pc:sldMk cId="1166203527" sldId="266"/>
            <ac:picMk id="6" creationId="{F16874AB-B1F7-5BA9-77B8-99E9882494A0}"/>
          </ac:picMkLst>
        </pc:picChg>
      </pc:sldChg>
      <pc:sldChg chg="addSp delSp modSp new mod">
        <pc:chgData name="sean hastings" userId="8e22d1d6fb4f3faf" providerId="LiveId" clId="{2904BE5C-43A6-42ED-918D-39898A5B8108}" dt="2022-05-26T01:18:58.258" v="3745" actId="27918"/>
        <pc:sldMkLst>
          <pc:docMk/>
          <pc:sldMk cId="625883587" sldId="267"/>
        </pc:sldMkLst>
        <pc:spChg chg="mod">
          <ac:chgData name="sean hastings" userId="8e22d1d6fb4f3faf" providerId="LiveId" clId="{2904BE5C-43A6-42ED-918D-39898A5B8108}" dt="2022-05-26T00:32:36.933" v="3603" actId="255"/>
          <ac:spMkLst>
            <pc:docMk/>
            <pc:sldMk cId="625883587" sldId="267"/>
            <ac:spMk id="2" creationId="{5FCC9DB9-2802-54E5-DD49-E32F4782F97A}"/>
          </ac:spMkLst>
        </pc:spChg>
        <pc:spChg chg="del mod">
          <ac:chgData name="sean hastings" userId="8e22d1d6fb4f3faf" providerId="LiveId" clId="{2904BE5C-43A6-42ED-918D-39898A5B8108}" dt="2022-05-25T22:49:18.526" v="2285"/>
          <ac:spMkLst>
            <pc:docMk/>
            <pc:sldMk cId="625883587" sldId="267"/>
            <ac:spMk id="3" creationId="{277A3B18-0738-E58C-AF7C-EA7A0F4229F4}"/>
          </ac:spMkLst>
        </pc:spChg>
        <pc:spChg chg="add del mod">
          <ac:chgData name="sean hastings" userId="8e22d1d6fb4f3faf" providerId="LiveId" clId="{2904BE5C-43A6-42ED-918D-39898A5B8108}" dt="2022-05-26T00:34:38.807" v="3609"/>
          <ac:spMkLst>
            <pc:docMk/>
            <pc:sldMk cId="625883587" sldId="267"/>
            <ac:spMk id="6" creationId="{7B55B8AB-93F8-298C-62C8-7FC80FB7A2C5}"/>
          </ac:spMkLst>
        </pc:spChg>
        <pc:graphicFrameChg chg="add del mod">
          <ac:chgData name="sean hastings" userId="8e22d1d6fb4f3faf" providerId="LiveId" clId="{2904BE5C-43A6-42ED-918D-39898A5B8108}" dt="2022-05-26T00:34:33.745" v="3607" actId="478"/>
          <ac:graphicFrameMkLst>
            <pc:docMk/>
            <pc:sldMk cId="625883587" sldId="267"/>
            <ac:graphicFrameMk id="4" creationId="{420B0801-705F-AADA-5E34-039E2C198CAC}"/>
          </ac:graphicFrameMkLst>
        </pc:graphicFrameChg>
        <pc:graphicFrameChg chg="add mod">
          <ac:chgData name="sean hastings" userId="8e22d1d6fb4f3faf" providerId="LiveId" clId="{2904BE5C-43A6-42ED-918D-39898A5B8108}" dt="2022-05-26T00:35:17.478" v="3613" actId="255"/>
          <ac:graphicFrameMkLst>
            <pc:docMk/>
            <pc:sldMk cId="625883587" sldId="267"/>
            <ac:graphicFrameMk id="7" creationId="{420B0801-705F-AADA-5E34-039E2C198CAC}"/>
          </ac:graphicFrameMkLst>
        </pc:graphicFrameChg>
      </pc:sldChg>
      <pc:sldChg chg="addSp delSp modSp new del mod setBg">
        <pc:chgData name="sean hastings" userId="8e22d1d6fb4f3faf" providerId="LiveId" clId="{2904BE5C-43A6-42ED-918D-39898A5B8108}" dt="2022-05-25T22:48:23.395" v="2283" actId="2696"/>
        <pc:sldMkLst>
          <pc:docMk/>
          <pc:sldMk cId="275850551" sldId="268"/>
        </pc:sldMkLst>
        <pc:spChg chg="mod">
          <ac:chgData name="sean hastings" userId="8e22d1d6fb4f3faf" providerId="LiveId" clId="{2904BE5C-43A6-42ED-918D-39898A5B8108}" dt="2022-05-25T21:37:33.147" v="1960" actId="26606"/>
          <ac:spMkLst>
            <pc:docMk/>
            <pc:sldMk cId="275850551" sldId="268"/>
            <ac:spMk id="2" creationId="{499BD531-9EA9-67D5-AE37-FB8B7F571D46}"/>
          </ac:spMkLst>
        </pc:spChg>
        <pc:spChg chg="del">
          <ac:chgData name="sean hastings" userId="8e22d1d6fb4f3faf" providerId="LiveId" clId="{2904BE5C-43A6-42ED-918D-39898A5B8108}" dt="2022-05-18T00:13:46.322" v="1353"/>
          <ac:spMkLst>
            <pc:docMk/>
            <pc:sldMk cId="275850551" sldId="268"/>
            <ac:spMk id="3" creationId="{8EC3F9FD-C8BD-83A4-ECF8-4C611E0CDC0A}"/>
          </ac:spMkLst>
        </pc:spChg>
        <pc:spChg chg="add del">
          <ac:chgData name="sean hastings" userId="8e22d1d6fb4f3faf" providerId="LiveId" clId="{2904BE5C-43A6-42ED-918D-39898A5B8108}" dt="2022-05-25T21:37:33.147" v="1960" actId="26606"/>
          <ac:spMkLst>
            <pc:docMk/>
            <pc:sldMk cId="275850551" sldId="268"/>
            <ac:spMk id="9" creationId="{BF7E8610-2DF7-4AF0-B876-0F3B7882A6B7}"/>
          </ac:spMkLst>
        </pc:spChg>
        <pc:spChg chg="add del">
          <ac:chgData name="sean hastings" userId="8e22d1d6fb4f3faf" providerId="LiveId" clId="{2904BE5C-43A6-42ED-918D-39898A5B8108}" dt="2022-05-25T21:37:33.147" v="1960" actId="26606"/>
          <ac:spMkLst>
            <pc:docMk/>
            <pc:sldMk cId="275850551" sldId="268"/>
            <ac:spMk id="11" creationId="{C1C8C023-62A6-4DA0-8DF4-3F4EA94090DE}"/>
          </ac:spMkLst>
        </pc:spChg>
        <pc:spChg chg="add del">
          <ac:chgData name="sean hastings" userId="8e22d1d6fb4f3faf" providerId="LiveId" clId="{2904BE5C-43A6-42ED-918D-39898A5B8108}" dt="2022-05-25T21:37:33.147" v="1960" actId="26606"/>
          <ac:spMkLst>
            <pc:docMk/>
            <pc:sldMk cId="275850551" sldId="268"/>
            <ac:spMk id="13" creationId="{26B9FE07-322E-43FB-8707-C9826BD903EB}"/>
          </ac:spMkLst>
        </pc:spChg>
        <pc:graphicFrameChg chg="add mod">
          <ac:chgData name="sean hastings" userId="8e22d1d6fb4f3faf" providerId="LiveId" clId="{2904BE5C-43A6-42ED-918D-39898A5B8108}" dt="2022-05-25T21:37:33.147" v="1960" actId="26606"/>
          <ac:graphicFrameMkLst>
            <pc:docMk/>
            <pc:sldMk cId="275850551" sldId="268"/>
            <ac:graphicFrameMk id="4" creationId="{CA572B82-ABA9-89E5-BAC6-08E5E342F857}"/>
          </ac:graphicFrameMkLst>
        </pc:graphicFrameChg>
      </pc:sldChg>
      <pc:sldChg chg="modSp new del mod">
        <pc:chgData name="sean hastings" userId="8e22d1d6fb4f3faf" providerId="LiveId" clId="{2904BE5C-43A6-42ED-918D-39898A5B8108}" dt="2022-05-25T22:47:47.821" v="2271" actId="47"/>
        <pc:sldMkLst>
          <pc:docMk/>
          <pc:sldMk cId="514460971" sldId="269"/>
        </pc:sldMkLst>
        <pc:spChg chg="mod">
          <ac:chgData name="sean hastings" userId="8e22d1d6fb4f3faf" providerId="LiveId" clId="{2904BE5C-43A6-42ED-918D-39898A5B8108}" dt="2022-05-18T00:32:25.239" v="1566" actId="2711"/>
          <ac:spMkLst>
            <pc:docMk/>
            <pc:sldMk cId="514460971" sldId="269"/>
            <ac:spMk id="2" creationId="{A6665F96-1DB6-3935-B485-4CDF64ADD0D1}"/>
          </ac:spMkLst>
        </pc:spChg>
        <pc:spChg chg="mod">
          <ac:chgData name="sean hastings" userId="8e22d1d6fb4f3faf" providerId="LiveId" clId="{2904BE5C-43A6-42ED-918D-39898A5B8108}" dt="2022-05-18T00:17:14.601" v="1435" actId="20577"/>
          <ac:spMkLst>
            <pc:docMk/>
            <pc:sldMk cId="514460971" sldId="269"/>
            <ac:spMk id="3" creationId="{6FA044C6-B1EF-6A15-1DFC-254E8904BC71}"/>
          </ac:spMkLst>
        </pc:spChg>
      </pc:sldChg>
      <pc:sldChg chg="addSp delSp modSp new mod">
        <pc:chgData name="sean hastings" userId="8e22d1d6fb4f3faf" providerId="LiveId" clId="{2904BE5C-43A6-42ED-918D-39898A5B8108}" dt="2022-06-02T16:58:04.375" v="3871" actId="113"/>
        <pc:sldMkLst>
          <pc:docMk/>
          <pc:sldMk cId="3606213510" sldId="270"/>
        </pc:sldMkLst>
        <pc:spChg chg="mod">
          <ac:chgData name="sean hastings" userId="8e22d1d6fb4f3faf" providerId="LiveId" clId="{2904BE5C-43A6-42ED-918D-39898A5B8108}" dt="2022-05-25T23:38:31.129" v="2589"/>
          <ac:spMkLst>
            <pc:docMk/>
            <pc:sldMk cId="3606213510" sldId="270"/>
            <ac:spMk id="2" creationId="{FECA0A97-8051-2973-5943-46E32255654A}"/>
          </ac:spMkLst>
        </pc:spChg>
        <pc:spChg chg="del">
          <ac:chgData name="sean hastings" userId="8e22d1d6fb4f3faf" providerId="LiveId" clId="{2904BE5C-43A6-42ED-918D-39898A5B8108}" dt="2022-05-18T00:16:24.373" v="1430"/>
          <ac:spMkLst>
            <pc:docMk/>
            <pc:sldMk cId="3606213510" sldId="270"/>
            <ac:spMk id="3" creationId="{33D17EB2-39CE-A1DC-6CF8-E39BDA475EC1}"/>
          </ac:spMkLst>
        </pc:spChg>
        <pc:spChg chg="add del mod">
          <ac:chgData name="sean hastings" userId="8e22d1d6fb4f3faf" providerId="LiveId" clId="{2904BE5C-43A6-42ED-918D-39898A5B8108}" dt="2022-06-02T16:57:04.885" v="3845"/>
          <ac:spMkLst>
            <pc:docMk/>
            <pc:sldMk cId="3606213510" sldId="270"/>
            <ac:spMk id="4" creationId="{035D8CB3-5DF4-52CB-21F1-D58DDA0BC5FB}"/>
          </ac:spMkLst>
        </pc:spChg>
        <pc:spChg chg="add del mod">
          <ac:chgData name="sean hastings" userId="8e22d1d6fb4f3faf" providerId="LiveId" clId="{2904BE5C-43A6-42ED-918D-39898A5B8108}" dt="2022-05-25T22:50:50.978" v="2294"/>
          <ac:spMkLst>
            <pc:docMk/>
            <pc:sldMk cId="3606213510" sldId="270"/>
            <ac:spMk id="5" creationId="{8C9627D8-E551-14CF-D241-A2A0A654C510}"/>
          </ac:spMkLst>
        </pc:spChg>
        <pc:graphicFrameChg chg="add del mod">
          <ac:chgData name="sean hastings" userId="8e22d1d6fb4f3faf" providerId="LiveId" clId="{2904BE5C-43A6-42ED-918D-39898A5B8108}" dt="2022-05-25T22:50:18.077" v="2292" actId="478"/>
          <ac:graphicFrameMkLst>
            <pc:docMk/>
            <pc:sldMk cId="3606213510" sldId="270"/>
            <ac:graphicFrameMk id="4" creationId="{420B0801-705F-AADA-5E34-039E2C198CAC}"/>
          </ac:graphicFrameMkLst>
        </pc:graphicFrameChg>
        <pc:graphicFrameChg chg="add del mod">
          <ac:chgData name="sean hastings" userId="8e22d1d6fb4f3faf" providerId="LiveId" clId="{2904BE5C-43A6-42ED-918D-39898A5B8108}" dt="2022-06-02T16:57:01.088" v="3843" actId="478"/>
          <ac:graphicFrameMkLst>
            <pc:docMk/>
            <pc:sldMk cId="3606213510" sldId="270"/>
            <ac:graphicFrameMk id="6" creationId="{CA572B82-ABA9-89E5-BAC6-08E5E342F857}"/>
          </ac:graphicFrameMkLst>
        </pc:graphicFrameChg>
        <pc:graphicFrameChg chg="add mod">
          <ac:chgData name="sean hastings" userId="8e22d1d6fb4f3faf" providerId="LiveId" clId="{2904BE5C-43A6-42ED-918D-39898A5B8108}" dt="2022-06-02T16:58:04.375" v="3871" actId="113"/>
          <ac:graphicFrameMkLst>
            <pc:docMk/>
            <pc:sldMk cId="3606213510" sldId="270"/>
            <ac:graphicFrameMk id="7" creationId="{CA572B82-ABA9-89E5-BAC6-08E5E342F857}"/>
          </ac:graphicFrameMkLst>
        </pc:graphicFrameChg>
      </pc:sldChg>
      <pc:sldChg chg="modSp new del mod">
        <pc:chgData name="sean hastings" userId="8e22d1d6fb4f3faf" providerId="LiveId" clId="{2904BE5C-43A6-42ED-918D-39898A5B8108}" dt="2022-05-25T22:47:55.362" v="2272" actId="47"/>
        <pc:sldMkLst>
          <pc:docMk/>
          <pc:sldMk cId="4028507491" sldId="271"/>
        </pc:sldMkLst>
        <pc:spChg chg="mod">
          <ac:chgData name="sean hastings" userId="8e22d1d6fb4f3faf" providerId="LiveId" clId="{2904BE5C-43A6-42ED-918D-39898A5B8108}" dt="2022-05-18T00:32:57.327" v="1570" actId="27636"/>
          <ac:spMkLst>
            <pc:docMk/>
            <pc:sldMk cId="4028507491" sldId="271"/>
            <ac:spMk id="2" creationId="{870D4713-303F-A199-87AE-F2579AE05DDE}"/>
          </ac:spMkLst>
        </pc:spChg>
        <pc:spChg chg="mod">
          <ac:chgData name="sean hastings" userId="8e22d1d6fb4f3faf" providerId="LiveId" clId="{2904BE5C-43A6-42ED-918D-39898A5B8108}" dt="2022-05-18T00:18:41.317" v="1494" actId="255"/>
          <ac:spMkLst>
            <pc:docMk/>
            <pc:sldMk cId="4028507491" sldId="271"/>
            <ac:spMk id="3" creationId="{FBAE1266-2546-B07E-D52E-245A1214FAF4}"/>
          </ac:spMkLst>
        </pc:spChg>
      </pc:sldChg>
      <pc:sldChg chg="addSp delSp modSp new mod">
        <pc:chgData name="sean hastings" userId="8e22d1d6fb4f3faf" providerId="LiveId" clId="{2904BE5C-43A6-42ED-918D-39898A5B8108}" dt="2022-05-26T01:18:58.273" v="3747" actId="27918"/>
        <pc:sldMkLst>
          <pc:docMk/>
          <pc:sldMk cId="622973703" sldId="272"/>
        </pc:sldMkLst>
        <pc:spChg chg="mod">
          <ac:chgData name="sean hastings" userId="8e22d1d6fb4f3faf" providerId="LiveId" clId="{2904BE5C-43A6-42ED-918D-39898A5B8108}" dt="2022-05-25T23:38:31.129" v="2589"/>
          <ac:spMkLst>
            <pc:docMk/>
            <pc:sldMk cId="622973703" sldId="272"/>
            <ac:spMk id="2" creationId="{4C217E55-2EE7-119C-B5F2-0BFF2D07AA20}"/>
          </ac:spMkLst>
        </pc:spChg>
        <pc:spChg chg="del">
          <ac:chgData name="sean hastings" userId="8e22d1d6fb4f3faf" providerId="LiveId" clId="{2904BE5C-43A6-42ED-918D-39898A5B8108}" dt="2022-05-18T00:19:24.558" v="1504"/>
          <ac:spMkLst>
            <pc:docMk/>
            <pc:sldMk cId="622973703" sldId="272"/>
            <ac:spMk id="3" creationId="{03180514-D84B-02D4-9E86-FB6316B7AAC9}"/>
          </ac:spMkLst>
        </pc:spChg>
        <pc:spChg chg="add del mod">
          <ac:chgData name="sean hastings" userId="8e22d1d6fb4f3faf" providerId="LiveId" clId="{2904BE5C-43A6-42ED-918D-39898A5B8108}" dt="2022-05-25T23:07:52.754" v="2513"/>
          <ac:spMkLst>
            <pc:docMk/>
            <pc:sldMk cId="622973703" sldId="272"/>
            <ac:spMk id="6" creationId="{83CBC3CD-EC33-F939-293E-17D86A6AEE05}"/>
          </ac:spMkLst>
        </pc:spChg>
        <pc:graphicFrameChg chg="add del mod">
          <ac:chgData name="sean hastings" userId="8e22d1d6fb4f3faf" providerId="LiveId" clId="{2904BE5C-43A6-42ED-918D-39898A5B8108}" dt="2022-05-25T23:07:45.061" v="2511" actId="478"/>
          <ac:graphicFrameMkLst>
            <pc:docMk/>
            <pc:sldMk cId="622973703" sldId="272"/>
            <ac:graphicFrameMk id="4" creationId="{41434706-98CB-240B-25B3-1D1760AD9F35}"/>
          </ac:graphicFrameMkLst>
        </pc:graphicFrameChg>
        <pc:graphicFrameChg chg="add del mod">
          <ac:chgData name="sean hastings" userId="8e22d1d6fb4f3faf" providerId="LiveId" clId="{2904BE5C-43A6-42ED-918D-39898A5B8108}" dt="2022-05-25T23:47:26.821" v="2749" actId="478"/>
          <ac:graphicFrameMkLst>
            <pc:docMk/>
            <pc:sldMk cId="622973703" sldId="272"/>
            <ac:graphicFrameMk id="5" creationId="{41434706-98CB-240B-25B3-1D1760AD9F35}"/>
          </ac:graphicFrameMkLst>
        </pc:graphicFrameChg>
        <pc:graphicFrameChg chg="add mod">
          <ac:chgData name="sean hastings" userId="8e22d1d6fb4f3faf" providerId="LiveId" clId="{2904BE5C-43A6-42ED-918D-39898A5B8108}" dt="2022-05-25T23:08:15.070" v="2518" actId="255"/>
          <ac:graphicFrameMkLst>
            <pc:docMk/>
            <pc:sldMk cId="622973703" sldId="272"/>
            <ac:graphicFrameMk id="7" creationId="{41434706-98CB-240B-25B3-1D1760AD9F35}"/>
          </ac:graphicFrameMkLst>
        </pc:graphicFrameChg>
      </pc:sldChg>
      <pc:sldChg chg="addSp delSp modSp new del mod setBg">
        <pc:chgData name="sean hastings" userId="8e22d1d6fb4f3faf" providerId="LiveId" clId="{2904BE5C-43A6-42ED-918D-39898A5B8108}" dt="2022-05-25T22:54:20.442" v="2299" actId="47"/>
        <pc:sldMkLst>
          <pc:docMk/>
          <pc:sldMk cId="1982785268" sldId="273"/>
        </pc:sldMkLst>
        <pc:spChg chg="mod">
          <ac:chgData name="sean hastings" userId="8e22d1d6fb4f3faf" providerId="LiveId" clId="{2904BE5C-43A6-42ED-918D-39898A5B8108}" dt="2022-05-18T21:09:20.103" v="1712" actId="26606"/>
          <ac:spMkLst>
            <pc:docMk/>
            <pc:sldMk cId="1982785268" sldId="273"/>
            <ac:spMk id="2" creationId="{4517EDFB-CDA4-BC8E-6755-D7FE6BCB68BB}"/>
          </ac:spMkLst>
        </pc:spChg>
        <pc:spChg chg="del">
          <ac:chgData name="sean hastings" userId="8e22d1d6fb4f3faf" providerId="LiveId" clId="{2904BE5C-43A6-42ED-918D-39898A5B8108}" dt="2022-05-18T00:20:27.733" v="1522"/>
          <ac:spMkLst>
            <pc:docMk/>
            <pc:sldMk cId="1982785268" sldId="273"/>
            <ac:spMk id="3" creationId="{DFCA432D-BFE9-0887-0E07-63C1112BA8C8}"/>
          </ac:spMkLst>
        </pc:spChg>
        <pc:spChg chg="add mod">
          <ac:chgData name="sean hastings" userId="8e22d1d6fb4f3faf" providerId="LiveId" clId="{2904BE5C-43A6-42ED-918D-39898A5B8108}" dt="2022-05-18T21:09:31.851" v="1713" actId="255"/>
          <ac:spMkLst>
            <pc:docMk/>
            <pc:sldMk cId="1982785268" sldId="273"/>
            <ac:spMk id="8" creationId="{EE807364-9CBB-1DF1-3581-7F4D8E6AA378}"/>
          </ac:spMkLst>
        </pc:spChg>
        <pc:spChg chg="add del">
          <ac:chgData name="sean hastings" userId="8e22d1d6fb4f3faf" providerId="LiveId" clId="{2904BE5C-43A6-42ED-918D-39898A5B8108}" dt="2022-05-18T21:09:20.103" v="1712" actId="26606"/>
          <ac:spMkLst>
            <pc:docMk/>
            <pc:sldMk cId="1982785268" sldId="273"/>
            <ac:spMk id="11" creationId="{3F4C104D-5F30-4811-9376-566B26E4719A}"/>
          </ac:spMkLst>
        </pc:spChg>
        <pc:spChg chg="add del">
          <ac:chgData name="sean hastings" userId="8e22d1d6fb4f3faf" providerId="LiveId" clId="{2904BE5C-43A6-42ED-918D-39898A5B8108}" dt="2022-05-18T21:09:20.103" v="1712" actId="26606"/>
          <ac:spMkLst>
            <pc:docMk/>
            <pc:sldMk cId="1982785268" sldId="273"/>
            <ac:spMk id="13" creationId="{0815E34B-5D02-4E01-A936-E8E1C0AB6F12}"/>
          </ac:spMkLst>
        </pc:spChg>
        <pc:spChg chg="add del">
          <ac:chgData name="sean hastings" userId="8e22d1d6fb4f3faf" providerId="LiveId" clId="{2904BE5C-43A6-42ED-918D-39898A5B8108}" dt="2022-05-18T21:09:20.103" v="1712" actId="26606"/>
          <ac:spMkLst>
            <pc:docMk/>
            <pc:sldMk cId="1982785268" sldId="273"/>
            <ac:spMk id="15" creationId="{7DE3414B-B032-4710-A468-D3285E38C5FF}"/>
          </ac:spMkLst>
        </pc:spChg>
        <pc:spChg chg="add">
          <ac:chgData name="sean hastings" userId="8e22d1d6fb4f3faf" providerId="LiveId" clId="{2904BE5C-43A6-42ED-918D-39898A5B8108}" dt="2022-05-18T21:09:20.103" v="1712" actId="26606"/>
          <ac:spMkLst>
            <pc:docMk/>
            <pc:sldMk cId="1982785268" sldId="273"/>
            <ac:spMk id="20" creationId="{23C7736A-5A08-4021-9AB6-390DFF506AA8}"/>
          </ac:spMkLst>
        </pc:spChg>
        <pc:spChg chg="add">
          <ac:chgData name="sean hastings" userId="8e22d1d6fb4f3faf" providerId="LiveId" clId="{2904BE5C-43A6-42ED-918D-39898A5B8108}" dt="2022-05-18T21:09:20.103" v="1712" actId="26606"/>
          <ac:spMkLst>
            <pc:docMk/>
            <pc:sldMk cId="1982785268" sldId="273"/>
            <ac:spMk id="22" creationId="{433DF4D3-8A35-461A-ABE0-F56B78A1371F}"/>
          </ac:spMkLst>
        </pc:spChg>
        <pc:picChg chg="add mod ord">
          <ac:chgData name="sean hastings" userId="8e22d1d6fb4f3faf" providerId="LiveId" clId="{2904BE5C-43A6-42ED-918D-39898A5B8108}" dt="2022-05-18T21:09:20.103" v="1712" actId="26606"/>
          <ac:picMkLst>
            <pc:docMk/>
            <pc:sldMk cId="1982785268" sldId="273"/>
            <ac:picMk id="4" creationId="{C7286A32-4E5B-73CB-F652-A82D16942C1D}"/>
          </ac:picMkLst>
        </pc:picChg>
      </pc:sldChg>
      <pc:sldChg chg="modSp new mod ord">
        <pc:chgData name="sean hastings" userId="8e22d1d6fb4f3faf" providerId="LiveId" clId="{2904BE5C-43A6-42ED-918D-39898A5B8108}" dt="2022-05-25T23:48:09.886" v="2751"/>
        <pc:sldMkLst>
          <pc:docMk/>
          <pc:sldMk cId="2517035901" sldId="274"/>
        </pc:sldMkLst>
        <pc:spChg chg="mod">
          <ac:chgData name="sean hastings" userId="8e22d1d6fb4f3faf" providerId="LiveId" clId="{2904BE5C-43A6-42ED-918D-39898A5B8108}" dt="2022-05-25T23:38:31.129" v="2589"/>
          <ac:spMkLst>
            <pc:docMk/>
            <pc:sldMk cId="2517035901" sldId="274"/>
            <ac:spMk id="2" creationId="{035D0220-DCEE-3E11-85C2-5382C1C4D08E}"/>
          </ac:spMkLst>
        </pc:spChg>
        <pc:spChg chg="mod">
          <ac:chgData name="sean hastings" userId="8e22d1d6fb4f3faf" providerId="LiveId" clId="{2904BE5C-43A6-42ED-918D-39898A5B8108}" dt="2022-05-25T23:38:31.129" v="2589"/>
          <ac:spMkLst>
            <pc:docMk/>
            <pc:sldMk cId="2517035901" sldId="274"/>
            <ac:spMk id="3" creationId="{4C723ECF-DC04-31D6-0C48-4F0B3934C51C}"/>
          </ac:spMkLst>
        </pc:spChg>
      </pc:sldChg>
      <pc:sldChg chg="addSp delSp modSp new del mod">
        <pc:chgData name="sean hastings" userId="8e22d1d6fb4f3faf" providerId="LiveId" clId="{2904BE5C-43A6-42ED-918D-39898A5B8108}" dt="2022-05-22T21:03:50.424" v="1792" actId="2696"/>
        <pc:sldMkLst>
          <pc:docMk/>
          <pc:sldMk cId="3802676158" sldId="274"/>
        </pc:sldMkLst>
        <pc:spChg chg="mod">
          <ac:chgData name="sean hastings" userId="8e22d1d6fb4f3faf" providerId="LiveId" clId="{2904BE5C-43A6-42ED-918D-39898A5B8108}" dt="2022-05-18T19:29:18.537" v="1597" actId="20577"/>
          <ac:spMkLst>
            <pc:docMk/>
            <pc:sldMk cId="3802676158" sldId="274"/>
            <ac:spMk id="2" creationId="{A84AA37B-1E1A-67E2-4F48-412CAA93B6B2}"/>
          </ac:spMkLst>
        </pc:spChg>
        <pc:spChg chg="add del">
          <ac:chgData name="sean hastings" userId="8e22d1d6fb4f3faf" providerId="LiveId" clId="{2904BE5C-43A6-42ED-918D-39898A5B8108}" dt="2022-05-18T19:28:41.186" v="1581"/>
          <ac:spMkLst>
            <pc:docMk/>
            <pc:sldMk cId="3802676158" sldId="274"/>
            <ac:spMk id="3" creationId="{7D84C7F0-3EF4-CEFE-F1DF-D60B09B2BF6C}"/>
          </ac:spMkLst>
        </pc:spChg>
        <pc:graphicFrameChg chg="add mod">
          <ac:chgData name="sean hastings" userId="8e22d1d6fb4f3faf" providerId="LiveId" clId="{2904BE5C-43A6-42ED-918D-39898A5B8108}" dt="2022-05-18T19:30:17.407" v="1601" actId="20577"/>
          <ac:graphicFrameMkLst>
            <pc:docMk/>
            <pc:sldMk cId="3802676158" sldId="274"/>
            <ac:graphicFrameMk id="4" creationId="{2E7B50FE-0ED5-44EA-1E65-05A115C8EE0D}"/>
          </ac:graphicFrameMkLst>
        </pc:graphicFrameChg>
      </pc:sldChg>
      <pc:sldChg chg="modSp new del mod">
        <pc:chgData name="sean hastings" userId="8e22d1d6fb4f3faf" providerId="LiveId" clId="{2904BE5C-43A6-42ED-918D-39898A5B8108}" dt="2022-05-25T21:54:46.855" v="1998" actId="47"/>
        <pc:sldMkLst>
          <pc:docMk/>
          <pc:sldMk cId="3126474526" sldId="275"/>
        </pc:sldMkLst>
        <pc:spChg chg="mod">
          <ac:chgData name="sean hastings" userId="8e22d1d6fb4f3faf" providerId="LiveId" clId="{2904BE5C-43A6-42ED-918D-39898A5B8108}" dt="2022-05-23T19:41:50.400" v="1813" actId="20577"/>
          <ac:spMkLst>
            <pc:docMk/>
            <pc:sldMk cId="3126474526" sldId="275"/>
            <ac:spMk id="2" creationId="{63230B1C-724E-73D4-E51D-7CD8236A9940}"/>
          </ac:spMkLst>
        </pc:spChg>
        <pc:spChg chg="mod">
          <ac:chgData name="sean hastings" userId="8e22d1d6fb4f3faf" providerId="LiveId" clId="{2904BE5C-43A6-42ED-918D-39898A5B8108}" dt="2022-05-22T21:01:11.418" v="1776" actId="20577"/>
          <ac:spMkLst>
            <pc:docMk/>
            <pc:sldMk cId="3126474526" sldId="275"/>
            <ac:spMk id="3" creationId="{6B83BF78-E638-AAFE-21DD-269E5A1B4D01}"/>
          </ac:spMkLst>
        </pc:spChg>
      </pc:sldChg>
      <pc:sldChg chg="addSp delSp modSp new mod setBg modClrScheme chgLayout">
        <pc:chgData name="sean hastings" userId="8e22d1d6fb4f3faf" providerId="LiveId" clId="{2904BE5C-43A6-42ED-918D-39898A5B8108}" dt="2022-06-05T19:29:32.605" v="3955" actId="20577"/>
        <pc:sldMkLst>
          <pc:docMk/>
          <pc:sldMk cId="3391819579" sldId="275"/>
        </pc:sldMkLst>
        <pc:spChg chg="del mod ord">
          <ac:chgData name="sean hastings" userId="8e22d1d6fb4f3faf" providerId="LiveId" clId="{2904BE5C-43A6-42ED-918D-39898A5B8108}" dt="2022-05-25T23:49:35.792" v="2754" actId="700"/>
          <ac:spMkLst>
            <pc:docMk/>
            <pc:sldMk cId="3391819579" sldId="275"/>
            <ac:spMk id="2" creationId="{8F2744FC-BB17-F5C7-3324-D3E1B191BD7B}"/>
          </ac:spMkLst>
        </pc:spChg>
        <pc:spChg chg="del mod ord">
          <ac:chgData name="sean hastings" userId="8e22d1d6fb4f3faf" providerId="LiveId" clId="{2904BE5C-43A6-42ED-918D-39898A5B8108}" dt="2022-05-25T23:49:35.792" v="2754" actId="700"/>
          <ac:spMkLst>
            <pc:docMk/>
            <pc:sldMk cId="3391819579" sldId="275"/>
            <ac:spMk id="3" creationId="{82195936-25CE-9E95-C2EB-9F21C25DE187}"/>
          </ac:spMkLst>
        </pc:spChg>
        <pc:spChg chg="del mod">
          <ac:chgData name="sean hastings" userId="8e22d1d6fb4f3faf" providerId="LiveId" clId="{2904BE5C-43A6-42ED-918D-39898A5B8108}" dt="2022-05-25T23:49:35.792" v="2754" actId="700"/>
          <ac:spMkLst>
            <pc:docMk/>
            <pc:sldMk cId="3391819579" sldId="275"/>
            <ac:spMk id="4" creationId="{D6426EF1-BAF9-31F4-CB33-EEC7BE9B53B4}"/>
          </ac:spMkLst>
        </pc:spChg>
        <pc:spChg chg="add mod ord">
          <ac:chgData name="sean hastings" userId="8e22d1d6fb4f3faf" providerId="LiveId" clId="{2904BE5C-43A6-42ED-918D-39898A5B8108}" dt="2022-06-05T19:29:32.605" v="3955" actId="20577"/>
          <ac:spMkLst>
            <pc:docMk/>
            <pc:sldMk cId="3391819579" sldId="275"/>
            <ac:spMk id="5" creationId="{58584AEE-8FBD-7EDF-62BD-5B67088C9070}"/>
          </ac:spMkLst>
        </pc:spChg>
        <pc:spChg chg="add del mod ord">
          <ac:chgData name="sean hastings" userId="8e22d1d6fb4f3faf" providerId="LiveId" clId="{2904BE5C-43A6-42ED-918D-39898A5B8108}" dt="2022-05-25T23:50:04.291" v="2775" actId="700"/>
          <ac:spMkLst>
            <pc:docMk/>
            <pc:sldMk cId="3391819579" sldId="275"/>
            <ac:spMk id="6" creationId="{E1EDCE2C-19A6-AF6A-D1D3-87206E33771E}"/>
          </ac:spMkLst>
        </pc:spChg>
        <pc:spChg chg="add mod ord">
          <ac:chgData name="sean hastings" userId="8e22d1d6fb4f3faf" providerId="LiveId" clId="{2904BE5C-43A6-42ED-918D-39898A5B8108}" dt="2022-06-05T19:29:21.069" v="3940" actId="6549"/>
          <ac:spMkLst>
            <pc:docMk/>
            <pc:sldMk cId="3391819579" sldId="275"/>
            <ac:spMk id="7" creationId="{83D0202B-C665-EF90-D5ED-0D7684D6315B}"/>
          </ac:spMkLst>
        </pc:spChg>
        <pc:spChg chg="add del">
          <ac:chgData name="sean hastings" userId="8e22d1d6fb4f3faf" providerId="LiveId" clId="{2904BE5C-43A6-42ED-918D-39898A5B8108}" dt="2022-05-25T23:53:36.896" v="2828" actId="26606"/>
          <ac:spMkLst>
            <pc:docMk/>
            <pc:sldMk cId="3391819579" sldId="275"/>
            <ac:spMk id="41" creationId="{DE91395A-2D18-4AF6-A0AC-AAA7189FED11}"/>
          </ac:spMkLst>
        </pc:spChg>
        <pc:spChg chg="add">
          <ac:chgData name="sean hastings" userId="8e22d1d6fb4f3faf" providerId="LiveId" clId="{2904BE5C-43A6-42ED-918D-39898A5B8108}" dt="2022-05-26T00:01:34.234" v="2939" actId="26606"/>
          <ac:spMkLst>
            <pc:docMk/>
            <pc:sldMk cId="3391819579" sldId="275"/>
            <ac:spMk id="42" creationId="{1996130F-9AB5-4DE9-8574-3AF891C5C172}"/>
          </ac:spMkLst>
        </pc:spChg>
        <pc:spChg chg="add del">
          <ac:chgData name="sean hastings" userId="8e22d1d6fb4f3faf" providerId="LiveId" clId="{2904BE5C-43A6-42ED-918D-39898A5B8108}" dt="2022-05-25T23:53:36.896" v="2828" actId="26606"/>
          <ac:spMkLst>
            <pc:docMk/>
            <pc:sldMk cId="3391819579" sldId="275"/>
            <ac:spMk id="43" creationId="{7BD08880-457D-4C62-A3B5-6A9B0878C7E9}"/>
          </ac:spMkLst>
        </pc:spChg>
        <pc:spChg chg="add">
          <ac:chgData name="sean hastings" userId="8e22d1d6fb4f3faf" providerId="LiveId" clId="{2904BE5C-43A6-42ED-918D-39898A5B8108}" dt="2022-05-26T00:01:34.234" v="2939" actId="26606"/>
          <ac:spMkLst>
            <pc:docMk/>
            <pc:sldMk cId="3391819579" sldId="275"/>
            <ac:spMk id="44" creationId="{3623DEAC-F39C-45D6-86DC-1033F6429528}"/>
          </ac:spMkLst>
        </pc:spChg>
        <pc:spChg chg="add del">
          <ac:chgData name="sean hastings" userId="8e22d1d6fb4f3faf" providerId="LiveId" clId="{2904BE5C-43A6-42ED-918D-39898A5B8108}" dt="2022-05-25T23:53:36.896" v="2828" actId="26606"/>
          <ac:spMkLst>
            <pc:docMk/>
            <pc:sldMk cId="3391819579" sldId="275"/>
            <ac:spMk id="45" creationId="{6D356F1A-690D-401E-8CF3-E4686CDFEC30}"/>
          </ac:spMkLst>
        </pc:spChg>
        <pc:spChg chg="add">
          <ac:chgData name="sean hastings" userId="8e22d1d6fb4f3faf" providerId="LiveId" clId="{2904BE5C-43A6-42ED-918D-39898A5B8108}" dt="2022-05-26T00:01:34.234" v="2939" actId="26606"/>
          <ac:spMkLst>
            <pc:docMk/>
            <pc:sldMk cId="3391819579" sldId="275"/>
            <ac:spMk id="46" creationId="{CADF4631-3C8F-45EE-8D19-4D3E8426B34A}"/>
          </ac:spMkLst>
        </pc:spChg>
        <pc:spChg chg="add del">
          <ac:chgData name="sean hastings" userId="8e22d1d6fb4f3faf" providerId="LiveId" clId="{2904BE5C-43A6-42ED-918D-39898A5B8108}" dt="2022-05-25T23:53:36.896" v="2828" actId="26606"/>
          <ac:spMkLst>
            <pc:docMk/>
            <pc:sldMk cId="3391819579" sldId="275"/>
            <ac:spMk id="75" creationId="{8841A10E-0F0E-4596-8888-870D709254A7}"/>
          </ac:spMkLst>
        </pc:spChg>
        <pc:spChg chg="add">
          <ac:chgData name="sean hastings" userId="8e22d1d6fb4f3faf" providerId="LiveId" clId="{2904BE5C-43A6-42ED-918D-39898A5B8108}" dt="2022-05-26T00:01:34.234" v="2939" actId="26606"/>
          <ac:spMkLst>
            <pc:docMk/>
            <pc:sldMk cId="3391819579" sldId="275"/>
            <ac:spMk id="76" creationId="{46FA917F-43A3-4FA3-A085-59D0DC397EFA}"/>
          </ac:spMkLst>
        </pc:spChg>
        <pc:spChg chg="add del">
          <ac:chgData name="sean hastings" userId="8e22d1d6fb4f3faf" providerId="LiveId" clId="{2904BE5C-43A6-42ED-918D-39898A5B8108}" dt="2022-05-25T23:53:36.896" v="2828" actId="26606"/>
          <ac:spMkLst>
            <pc:docMk/>
            <pc:sldMk cId="3391819579" sldId="275"/>
            <ac:spMk id="77" creationId="{29B1E55C-E51F-4093-A2A8-137C3E9014D7}"/>
          </ac:spMkLst>
        </pc:spChg>
        <pc:spChg chg="add">
          <ac:chgData name="sean hastings" userId="8e22d1d6fb4f3faf" providerId="LiveId" clId="{2904BE5C-43A6-42ED-918D-39898A5B8108}" dt="2022-05-26T00:01:34.234" v="2939" actId="26606"/>
          <ac:spMkLst>
            <pc:docMk/>
            <pc:sldMk cId="3391819579" sldId="275"/>
            <ac:spMk id="78" creationId="{9CBF007B-8C8C-4F79-B037-9F4C61F9F954}"/>
          </ac:spMkLst>
        </pc:spChg>
        <pc:spChg chg="add del">
          <ac:chgData name="sean hastings" userId="8e22d1d6fb4f3faf" providerId="LiveId" clId="{2904BE5C-43A6-42ED-918D-39898A5B8108}" dt="2022-05-25T23:53:36.292" v="2827" actId="26606"/>
          <ac:spMkLst>
            <pc:docMk/>
            <pc:sldMk cId="3391819579" sldId="275"/>
            <ac:spMk id="110" creationId="{DE91395A-2D18-4AF6-A0AC-AAA7189FED11}"/>
          </ac:spMkLst>
        </pc:spChg>
        <pc:spChg chg="add del">
          <ac:chgData name="sean hastings" userId="8e22d1d6fb4f3faf" providerId="LiveId" clId="{2904BE5C-43A6-42ED-918D-39898A5B8108}" dt="2022-05-25T23:53:36.292" v="2827" actId="26606"/>
          <ac:spMkLst>
            <pc:docMk/>
            <pc:sldMk cId="3391819579" sldId="275"/>
            <ac:spMk id="112" creationId="{7BD08880-457D-4C62-A3B5-6A9B0878C7E9}"/>
          </ac:spMkLst>
        </pc:spChg>
        <pc:spChg chg="add del">
          <ac:chgData name="sean hastings" userId="8e22d1d6fb4f3faf" providerId="LiveId" clId="{2904BE5C-43A6-42ED-918D-39898A5B8108}" dt="2022-05-25T23:53:36.292" v="2827" actId="26606"/>
          <ac:spMkLst>
            <pc:docMk/>
            <pc:sldMk cId="3391819579" sldId="275"/>
            <ac:spMk id="114" creationId="{97A5CE44-9D07-4AD7-B94C-7C93513677DA}"/>
          </ac:spMkLst>
        </pc:spChg>
        <pc:spChg chg="add del">
          <ac:chgData name="sean hastings" userId="8e22d1d6fb4f3faf" providerId="LiveId" clId="{2904BE5C-43A6-42ED-918D-39898A5B8108}" dt="2022-05-25T23:53:36.292" v="2827" actId="26606"/>
          <ac:spMkLst>
            <pc:docMk/>
            <pc:sldMk cId="3391819579" sldId="275"/>
            <ac:spMk id="116" creationId="{1A703601-C9B7-448F-B403-01CBCB088B29}"/>
          </ac:spMkLst>
        </pc:spChg>
        <pc:spChg chg="add del">
          <ac:chgData name="sean hastings" userId="8e22d1d6fb4f3faf" providerId="LiveId" clId="{2904BE5C-43A6-42ED-918D-39898A5B8108}" dt="2022-05-25T23:53:36.292" v="2827" actId="26606"/>
          <ac:spMkLst>
            <pc:docMk/>
            <pc:sldMk cId="3391819579" sldId="275"/>
            <ac:spMk id="146" creationId="{E15F4FDF-1B24-4F56-AF01-4D0645A83005}"/>
          </ac:spMkLst>
        </pc:spChg>
        <pc:spChg chg="add del">
          <ac:chgData name="sean hastings" userId="8e22d1d6fb4f3faf" providerId="LiveId" clId="{2904BE5C-43A6-42ED-918D-39898A5B8108}" dt="2022-05-25T23:53:36.292" v="2827" actId="26606"/>
          <ac:spMkLst>
            <pc:docMk/>
            <pc:sldMk cId="3391819579" sldId="275"/>
            <ac:spMk id="148" creationId="{4FD76CDA-1C6B-40B2-9A61-FD38CE1B4DCF}"/>
          </ac:spMkLst>
        </pc:spChg>
        <pc:grpChg chg="add del">
          <ac:chgData name="sean hastings" userId="8e22d1d6fb4f3faf" providerId="LiveId" clId="{2904BE5C-43A6-42ED-918D-39898A5B8108}" dt="2022-05-25T23:53:36.896" v="2828" actId="26606"/>
          <ac:grpSpMkLst>
            <pc:docMk/>
            <pc:sldMk cId="3391819579" sldId="275"/>
            <ac:grpSpMk id="13" creationId="{7398C59F-5A18-487B-91D6-B955AACF2E50}"/>
          </ac:grpSpMkLst>
        </pc:grpChg>
        <pc:grpChg chg="add">
          <ac:chgData name="sean hastings" userId="8e22d1d6fb4f3faf" providerId="LiveId" clId="{2904BE5C-43A6-42ED-918D-39898A5B8108}" dt="2022-05-26T00:01:34.234" v="2939" actId="26606"/>
          <ac:grpSpMkLst>
            <pc:docMk/>
            <pc:sldMk cId="3391819579" sldId="275"/>
            <ac:grpSpMk id="14" creationId="{166BF9EE-F7AC-4FA5-AC7E-001B3A642F75}"/>
          </ac:grpSpMkLst>
        </pc:grpChg>
        <pc:grpChg chg="add del">
          <ac:chgData name="sean hastings" userId="8e22d1d6fb4f3faf" providerId="LiveId" clId="{2904BE5C-43A6-42ED-918D-39898A5B8108}" dt="2022-05-25T23:53:36.896" v="2828" actId="26606"/>
          <ac:grpSpMkLst>
            <pc:docMk/>
            <pc:sldMk cId="3391819579" sldId="275"/>
            <ac:grpSpMk id="27" creationId="{520234FB-542E-4550-9C2F-1B56FD41A1CA}"/>
          </ac:grpSpMkLst>
        </pc:grpChg>
        <pc:grpChg chg="add">
          <ac:chgData name="sean hastings" userId="8e22d1d6fb4f3faf" providerId="LiveId" clId="{2904BE5C-43A6-42ED-918D-39898A5B8108}" dt="2022-05-26T00:01:34.234" v="2939" actId="26606"/>
          <ac:grpSpMkLst>
            <pc:docMk/>
            <pc:sldMk cId="3391819579" sldId="275"/>
            <ac:grpSpMk id="28" creationId="{E312DBA5-56D8-42B2-BA94-28168C2A6703}"/>
          </ac:grpSpMkLst>
        </pc:grpChg>
        <pc:grpChg chg="add del">
          <ac:chgData name="sean hastings" userId="8e22d1d6fb4f3faf" providerId="LiveId" clId="{2904BE5C-43A6-42ED-918D-39898A5B8108}" dt="2022-05-25T23:53:36.896" v="2828" actId="26606"/>
          <ac:grpSpMkLst>
            <pc:docMk/>
            <pc:sldMk cId="3391819579" sldId="275"/>
            <ac:grpSpMk id="47" creationId="{F398A7BA-9279-4363-9D59-238782AB6BB5}"/>
          </ac:grpSpMkLst>
        </pc:grpChg>
        <pc:grpChg chg="add">
          <ac:chgData name="sean hastings" userId="8e22d1d6fb4f3faf" providerId="LiveId" clId="{2904BE5C-43A6-42ED-918D-39898A5B8108}" dt="2022-05-26T00:01:34.234" v="2939" actId="26606"/>
          <ac:grpSpMkLst>
            <pc:docMk/>
            <pc:sldMk cId="3391819579" sldId="275"/>
            <ac:grpSpMk id="48" creationId="{F291099C-17EE-4E0E-B096-C79975050035}"/>
          </ac:grpSpMkLst>
        </pc:grpChg>
        <pc:grpChg chg="add del">
          <ac:chgData name="sean hastings" userId="8e22d1d6fb4f3faf" providerId="LiveId" clId="{2904BE5C-43A6-42ED-918D-39898A5B8108}" dt="2022-05-25T23:53:36.896" v="2828" actId="26606"/>
          <ac:grpSpMkLst>
            <pc:docMk/>
            <pc:sldMk cId="3391819579" sldId="275"/>
            <ac:grpSpMk id="61" creationId="{3B88DAD3-AF6F-4D6C-8512-7239A69A40DD}"/>
          </ac:grpSpMkLst>
        </pc:grpChg>
        <pc:grpChg chg="add">
          <ac:chgData name="sean hastings" userId="8e22d1d6fb4f3faf" providerId="LiveId" clId="{2904BE5C-43A6-42ED-918D-39898A5B8108}" dt="2022-05-26T00:01:34.234" v="2939" actId="26606"/>
          <ac:grpSpMkLst>
            <pc:docMk/>
            <pc:sldMk cId="3391819579" sldId="275"/>
            <ac:grpSpMk id="62" creationId="{6A54B62D-FC5C-4E1A-8D8B-279576FE5379}"/>
          </ac:grpSpMkLst>
        </pc:grpChg>
        <pc:grpChg chg="add del">
          <ac:chgData name="sean hastings" userId="8e22d1d6fb4f3faf" providerId="LiveId" clId="{2904BE5C-43A6-42ED-918D-39898A5B8108}" dt="2022-05-25T23:53:36.292" v="2827" actId="26606"/>
          <ac:grpSpMkLst>
            <pc:docMk/>
            <pc:sldMk cId="3391819579" sldId="275"/>
            <ac:grpSpMk id="82" creationId="{7398C59F-5A18-487B-91D6-B955AACF2E50}"/>
          </ac:grpSpMkLst>
        </pc:grpChg>
        <pc:grpChg chg="add del">
          <ac:chgData name="sean hastings" userId="8e22d1d6fb4f3faf" providerId="LiveId" clId="{2904BE5C-43A6-42ED-918D-39898A5B8108}" dt="2022-05-25T23:53:36.292" v="2827" actId="26606"/>
          <ac:grpSpMkLst>
            <pc:docMk/>
            <pc:sldMk cId="3391819579" sldId="275"/>
            <ac:grpSpMk id="96" creationId="{520234FB-542E-4550-9C2F-1B56FD41A1CA}"/>
          </ac:grpSpMkLst>
        </pc:grpChg>
        <pc:grpChg chg="add del">
          <ac:chgData name="sean hastings" userId="8e22d1d6fb4f3faf" providerId="LiveId" clId="{2904BE5C-43A6-42ED-918D-39898A5B8108}" dt="2022-05-25T23:53:36.292" v="2827" actId="26606"/>
          <ac:grpSpMkLst>
            <pc:docMk/>
            <pc:sldMk cId="3391819579" sldId="275"/>
            <ac:grpSpMk id="118" creationId="{7923CDCA-D161-4CE7-BA92-92AE20B96D6D}"/>
          </ac:grpSpMkLst>
        </pc:grpChg>
        <pc:grpChg chg="add del">
          <ac:chgData name="sean hastings" userId="8e22d1d6fb4f3faf" providerId="LiveId" clId="{2904BE5C-43A6-42ED-918D-39898A5B8108}" dt="2022-05-25T23:53:36.292" v="2827" actId="26606"/>
          <ac:grpSpMkLst>
            <pc:docMk/>
            <pc:sldMk cId="3391819579" sldId="275"/>
            <ac:grpSpMk id="132" creationId="{B28C8CE4-C5A6-4B6C-B428-1D2852C394FC}"/>
          </ac:grpSpMkLst>
        </pc:grpChg>
        <pc:picChg chg="add del mod">
          <ac:chgData name="sean hastings" userId="8e22d1d6fb4f3faf" providerId="LiveId" clId="{2904BE5C-43A6-42ED-918D-39898A5B8108}" dt="2022-05-25T23:53:36.896" v="2828" actId="26606"/>
          <ac:picMkLst>
            <pc:docMk/>
            <pc:sldMk cId="3391819579" sldId="275"/>
            <ac:picMk id="9" creationId="{3CB6043D-A05C-9A09-1588-9B2C217E3827}"/>
          </ac:picMkLst>
        </pc:picChg>
        <pc:picChg chg="add mod">
          <ac:chgData name="sean hastings" userId="8e22d1d6fb4f3faf" providerId="LiveId" clId="{2904BE5C-43A6-42ED-918D-39898A5B8108}" dt="2022-05-26T00:03:56.466" v="3488" actId="14826"/>
          <ac:picMkLst>
            <pc:docMk/>
            <pc:sldMk cId="3391819579" sldId="275"/>
            <ac:picMk id="11" creationId="{2EAFBC2E-30DC-A112-B567-B681D1D7C870}"/>
          </ac:picMkLst>
        </pc:picChg>
      </pc:sldChg>
      <pc:sldChg chg="modSp new del mod">
        <pc:chgData name="sean hastings" userId="8e22d1d6fb4f3faf" providerId="LiveId" clId="{2904BE5C-43A6-42ED-918D-39898A5B8108}" dt="2022-05-18T19:31:54.920" v="1628" actId="47"/>
        <pc:sldMkLst>
          <pc:docMk/>
          <pc:sldMk cId="4100169423" sldId="275"/>
        </pc:sldMkLst>
        <pc:spChg chg="mod">
          <ac:chgData name="sean hastings" userId="8e22d1d6fb4f3faf" providerId="LiveId" clId="{2904BE5C-43A6-42ED-918D-39898A5B8108}" dt="2022-05-18T19:31:31.350" v="1608" actId="20577"/>
          <ac:spMkLst>
            <pc:docMk/>
            <pc:sldMk cId="4100169423" sldId="275"/>
            <ac:spMk id="2" creationId="{D4F2E915-95D5-692B-F8D5-BD135C457A42}"/>
          </ac:spMkLst>
        </pc:spChg>
        <pc:spChg chg="mod">
          <ac:chgData name="sean hastings" userId="8e22d1d6fb4f3faf" providerId="LiveId" clId="{2904BE5C-43A6-42ED-918D-39898A5B8108}" dt="2022-05-18T19:31:44.099" v="1627" actId="20577"/>
          <ac:spMkLst>
            <pc:docMk/>
            <pc:sldMk cId="4100169423" sldId="275"/>
            <ac:spMk id="3" creationId="{463E0D5A-5B07-6474-20B3-A9340901FDB5}"/>
          </ac:spMkLst>
        </pc:spChg>
      </pc:sldChg>
      <pc:sldChg chg="new del">
        <pc:chgData name="sean hastings" userId="8e22d1d6fb4f3faf" providerId="LiveId" clId="{2904BE5C-43A6-42ED-918D-39898A5B8108}" dt="2022-05-22T21:03:38.123" v="1791" actId="47"/>
        <pc:sldMkLst>
          <pc:docMk/>
          <pc:sldMk cId="573949451" sldId="276"/>
        </pc:sldMkLst>
      </pc:sldChg>
      <pc:sldChg chg="addSp delSp modSp new mod ord">
        <pc:chgData name="sean hastings" userId="8e22d1d6fb4f3faf" providerId="LiveId" clId="{2904BE5C-43A6-42ED-918D-39898A5B8108}" dt="2022-05-26T01:18:58.240" v="3744" actId="27918"/>
        <pc:sldMkLst>
          <pc:docMk/>
          <pc:sldMk cId="2694153297" sldId="276"/>
        </pc:sldMkLst>
        <pc:spChg chg="mod">
          <ac:chgData name="sean hastings" userId="8e22d1d6fb4f3faf" providerId="LiveId" clId="{2904BE5C-43A6-42ED-918D-39898A5B8108}" dt="2022-05-25T23:38:31.129" v="2589"/>
          <ac:spMkLst>
            <pc:docMk/>
            <pc:sldMk cId="2694153297" sldId="276"/>
            <ac:spMk id="2" creationId="{497C569B-F400-4F39-5F1B-ACF26E7FE9B1}"/>
          </ac:spMkLst>
        </pc:spChg>
        <pc:spChg chg="del">
          <ac:chgData name="sean hastings" userId="8e22d1d6fb4f3faf" providerId="LiveId" clId="{2904BE5C-43A6-42ED-918D-39898A5B8108}" dt="2022-05-25T23:26:16.332" v="2536"/>
          <ac:spMkLst>
            <pc:docMk/>
            <pc:sldMk cId="2694153297" sldId="276"/>
            <ac:spMk id="3" creationId="{0A66727E-A6E6-4F56-EA76-32ABC7558944}"/>
          </ac:spMkLst>
        </pc:spChg>
        <pc:spChg chg="mod">
          <ac:chgData name="sean hastings" userId="8e22d1d6fb4f3faf" providerId="LiveId" clId="{2904BE5C-43A6-42ED-918D-39898A5B8108}" dt="2022-05-25T23:40:25.819" v="2741" actId="255"/>
          <ac:spMkLst>
            <pc:docMk/>
            <pc:sldMk cId="2694153297" sldId="276"/>
            <ac:spMk id="4" creationId="{A994CEA3-4025-1C0D-F775-FF139E71DC51}"/>
          </ac:spMkLst>
        </pc:spChg>
        <pc:graphicFrameChg chg="add mod">
          <ac:chgData name="sean hastings" userId="8e22d1d6fb4f3faf" providerId="LiveId" clId="{2904BE5C-43A6-42ED-918D-39898A5B8108}" dt="2022-05-25T23:39:18.716" v="2592" actId="255"/>
          <ac:graphicFrameMkLst>
            <pc:docMk/>
            <pc:sldMk cId="2694153297" sldId="276"/>
            <ac:graphicFrameMk id="5" creationId="{167C2844-DE1D-185D-FDB1-18586B9FDB6D}"/>
          </ac:graphicFrameMkLst>
        </pc:graphicFrameChg>
      </pc:sldChg>
      <pc:sldChg chg="addSp delSp modSp new mod">
        <pc:chgData name="sean hastings" userId="8e22d1d6fb4f3faf" providerId="LiveId" clId="{2904BE5C-43A6-42ED-918D-39898A5B8108}" dt="2022-05-26T01:07:16.798" v="3738" actId="207"/>
        <pc:sldMkLst>
          <pc:docMk/>
          <pc:sldMk cId="1576440959" sldId="277"/>
        </pc:sldMkLst>
        <pc:spChg chg="mod">
          <ac:chgData name="sean hastings" userId="8e22d1d6fb4f3faf" providerId="LiveId" clId="{2904BE5C-43A6-42ED-918D-39898A5B8108}" dt="2022-05-26T01:06:22.472" v="3736" actId="20577"/>
          <ac:spMkLst>
            <pc:docMk/>
            <pc:sldMk cId="1576440959" sldId="277"/>
            <ac:spMk id="2" creationId="{A9869CDC-33B4-7778-7B98-12605DE5A02E}"/>
          </ac:spMkLst>
        </pc:spChg>
        <pc:spChg chg="del">
          <ac:chgData name="sean hastings" userId="8e22d1d6fb4f3faf" providerId="LiveId" clId="{2904BE5C-43A6-42ED-918D-39898A5B8108}" dt="2022-05-26T01:05:45.222" v="3724"/>
          <ac:spMkLst>
            <pc:docMk/>
            <pc:sldMk cId="1576440959" sldId="277"/>
            <ac:spMk id="3" creationId="{41AFC6CF-36FC-5FAE-E041-A7918F7CC791}"/>
          </ac:spMkLst>
        </pc:spChg>
        <pc:graphicFrameChg chg="add mod">
          <ac:chgData name="sean hastings" userId="8e22d1d6fb4f3faf" providerId="LiveId" clId="{2904BE5C-43A6-42ED-918D-39898A5B8108}" dt="2022-05-26T01:07:16.798" v="3738" actId="207"/>
          <ac:graphicFrameMkLst>
            <pc:docMk/>
            <pc:sldMk cId="1576440959" sldId="277"/>
            <ac:graphicFrameMk id="4" creationId="{C7D579D6-EAE6-A5E5-A68E-300BA6F1F213}"/>
          </ac:graphicFrameMkLst>
        </pc:graphicFrameChg>
      </pc:sldChg>
      <pc:sldChg chg="new del">
        <pc:chgData name="sean hastings" userId="8e22d1d6fb4f3faf" providerId="LiveId" clId="{2904BE5C-43A6-42ED-918D-39898A5B8108}" dt="2022-05-26T01:18:58.275" v="3748" actId="47"/>
        <pc:sldMkLst>
          <pc:docMk/>
          <pc:sldMk cId="3110021819" sldId="278"/>
        </pc:sldMkLst>
      </pc:sldChg>
      <pc:sldChg chg="addSp delSp modSp new del mod modClrScheme chgLayout">
        <pc:chgData name="sean hastings" userId="8e22d1d6fb4f3faf" providerId="LiveId" clId="{2904BE5C-43A6-42ED-918D-39898A5B8108}" dt="2022-06-06T21:27:02.210" v="4094" actId="47"/>
        <pc:sldMkLst>
          <pc:docMk/>
          <pc:sldMk cId="3239716189" sldId="278"/>
        </pc:sldMkLst>
        <pc:spChg chg="del mod ord">
          <ac:chgData name="sean hastings" userId="8e22d1d6fb4f3faf" providerId="LiveId" clId="{2904BE5C-43A6-42ED-918D-39898A5B8108}" dt="2022-06-02T17:47:02.438" v="3875" actId="700"/>
          <ac:spMkLst>
            <pc:docMk/>
            <pc:sldMk cId="3239716189" sldId="278"/>
            <ac:spMk id="2" creationId="{D750A46E-7418-6A6C-DB45-1046CFA0F8B9}"/>
          </ac:spMkLst>
        </pc:spChg>
        <pc:spChg chg="del mod ord">
          <ac:chgData name="sean hastings" userId="8e22d1d6fb4f3faf" providerId="LiveId" clId="{2904BE5C-43A6-42ED-918D-39898A5B8108}" dt="2022-06-02T17:47:02.438" v="3875" actId="700"/>
          <ac:spMkLst>
            <pc:docMk/>
            <pc:sldMk cId="3239716189" sldId="278"/>
            <ac:spMk id="3" creationId="{D5F60358-C294-ADA2-7BD4-EF6325358941}"/>
          </ac:spMkLst>
        </pc:spChg>
        <pc:spChg chg="add mod ord">
          <ac:chgData name="sean hastings" userId="8e22d1d6fb4f3faf" providerId="LiveId" clId="{2904BE5C-43A6-42ED-918D-39898A5B8108}" dt="2022-06-02T17:47:14.680" v="3891" actId="20577"/>
          <ac:spMkLst>
            <pc:docMk/>
            <pc:sldMk cId="3239716189" sldId="278"/>
            <ac:spMk id="4" creationId="{D7EDA58C-D514-8F4B-7037-2F59CCA107A1}"/>
          </ac:spMkLst>
        </pc:spChg>
        <pc:spChg chg="add mod ord">
          <ac:chgData name="sean hastings" userId="8e22d1d6fb4f3faf" providerId="LiveId" clId="{2904BE5C-43A6-42ED-918D-39898A5B8108}" dt="2022-06-02T17:47:46.672" v="3913" actId="255"/>
          <ac:spMkLst>
            <pc:docMk/>
            <pc:sldMk cId="3239716189" sldId="278"/>
            <ac:spMk id="5" creationId="{562DC074-3C6A-1556-1E99-4C064C8CD0B5}"/>
          </ac:spMkLst>
        </pc:spChg>
      </pc:sldChg>
      <pc:sldChg chg="addSp delSp modSp new mod modClrScheme chgLayout">
        <pc:chgData name="sean hastings" userId="8e22d1d6fb4f3faf" providerId="LiveId" clId="{2904BE5C-43A6-42ED-918D-39898A5B8108}" dt="2022-06-06T21:24:25.461" v="4038" actId="20577"/>
        <pc:sldMkLst>
          <pc:docMk/>
          <pc:sldMk cId="852459610" sldId="279"/>
        </pc:sldMkLst>
        <pc:spChg chg="del mod ord">
          <ac:chgData name="sean hastings" userId="8e22d1d6fb4f3faf" providerId="LiveId" clId="{2904BE5C-43A6-42ED-918D-39898A5B8108}" dt="2022-06-06T21:22:53.268" v="3957" actId="700"/>
          <ac:spMkLst>
            <pc:docMk/>
            <pc:sldMk cId="852459610" sldId="279"/>
            <ac:spMk id="2" creationId="{FFCB228F-FB9F-F3B7-4681-2664A792FDFD}"/>
          </ac:spMkLst>
        </pc:spChg>
        <pc:spChg chg="del mod ord">
          <ac:chgData name="sean hastings" userId="8e22d1d6fb4f3faf" providerId="LiveId" clId="{2904BE5C-43A6-42ED-918D-39898A5B8108}" dt="2022-06-06T21:22:53.268" v="3957" actId="700"/>
          <ac:spMkLst>
            <pc:docMk/>
            <pc:sldMk cId="852459610" sldId="279"/>
            <ac:spMk id="3" creationId="{E9FA53B4-FFD3-09EB-202A-528584796EFF}"/>
          </ac:spMkLst>
        </pc:spChg>
        <pc:spChg chg="del">
          <ac:chgData name="sean hastings" userId="8e22d1d6fb4f3faf" providerId="LiveId" clId="{2904BE5C-43A6-42ED-918D-39898A5B8108}" dt="2022-06-06T21:22:53.268" v="3957" actId="700"/>
          <ac:spMkLst>
            <pc:docMk/>
            <pc:sldMk cId="852459610" sldId="279"/>
            <ac:spMk id="4" creationId="{E34DDBCF-00C0-46FA-9BA1-00BA01391541}"/>
          </ac:spMkLst>
        </pc:spChg>
        <pc:spChg chg="add mod ord">
          <ac:chgData name="sean hastings" userId="8e22d1d6fb4f3faf" providerId="LiveId" clId="{2904BE5C-43A6-42ED-918D-39898A5B8108}" dt="2022-06-06T21:23:34.569" v="3968" actId="255"/>
          <ac:spMkLst>
            <pc:docMk/>
            <pc:sldMk cId="852459610" sldId="279"/>
            <ac:spMk id="5" creationId="{16CE24A4-E192-620F-909F-9AFD27AA7F7D}"/>
          </ac:spMkLst>
        </pc:spChg>
        <pc:spChg chg="add mod ord">
          <ac:chgData name="sean hastings" userId="8e22d1d6fb4f3faf" providerId="LiveId" clId="{2904BE5C-43A6-42ED-918D-39898A5B8108}" dt="2022-06-06T21:24:25.461" v="4038" actId="20577"/>
          <ac:spMkLst>
            <pc:docMk/>
            <pc:sldMk cId="852459610" sldId="279"/>
            <ac:spMk id="6" creationId="{C3CCC4AE-4563-6325-797D-787A40A1093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Project(SH)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(1)Project(SH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Project(SH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(1)Project(SH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Project(SH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(1)Project(SH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(1)Project(SH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(1)Project(SH)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(1)Project(SH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22d1d6fb4f3faf/Documents/Capstone(1)Project(SH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[CapstoneProject(SH).xlsx]Strategy 1!PivotTable1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632198273291445"/>
          <c:y val="4.787784673725555E-2"/>
          <c:w val="0.87674355880129973"/>
          <c:h val="0.77790989256551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'Strategy 1'!$B$9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tint val="70000"/>
                <a:lumMod val="104000"/>
              </a:schemeClr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'Strategy 1'!$A$10:$A$109</c:f>
              <c:strCache>
                <c:ptCount val="99"/>
                <c:pt idx="0">
                  <c:v>33</c:v>
                </c:pt>
                <c:pt idx="1">
                  <c:v>38</c:v>
                </c:pt>
                <c:pt idx="2">
                  <c:v>39</c:v>
                </c:pt>
                <c:pt idx="3">
                  <c:v>40</c:v>
                </c:pt>
                <c:pt idx="4">
                  <c:v>41</c:v>
                </c:pt>
                <c:pt idx="5">
                  <c:v>42</c:v>
                </c:pt>
                <c:pt idx="6">
                  <c:v>43</c:v>
                </c:pt>
                <c:pt idx="7">
                  <c:v>44</c:v>
                </c:pt>
                <c:pt idx="8">
                  <c:v>45</c:v>
                </c:pt>
                <c:pt idx="9">
                  <c:v>46</c:v>
                </c:pt>
                <c:pt idx="10">
                  <c:v>47</c:v>
                </c:pt>
                <c:pt idx="11">
                  <c:v>48</c:v>
                </c:pt>
                <c:pt idx="12">
                  <c:v>49</c:v>
                </c:pt>
                <c:pt idx="13">
                  <c:v>50</c:v>
                </c:pt>
                <c:pt idx="14">
                  <c:v>51</c:v>
                </c:pt>
                <c:pt idx="15">
                  <c:v>52</c:v>
                </c:pt>
                <c:pt idx="16">
                  <c:v>53</c:v>
                </c:pt>
                <c:pt idx="17">
                  <c:v>54</c:v>
                </c:pt>
                <c:pt idx="18">
                  <c:v>55</c:v>
                </c:pt>
                <c:pt idx="19">
                  <c:v>56</c:v>
                </c:pt>
                <c:pt idx="20">
                  <c:v>57</c:v>
                </c:pt>
                <c:pt idx="21">
                  <c:v>58</c:v>
                </c:pt>
                <c:pt idx="22">
                  <c:v>59</c:v>
                </c:pt>
                <c:pt idx="23">
                  <c:v>60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65</c:v>
                </c:pt>
                <c:pt idx="29">
                  <c:v>66</c:v>
                </c:pt>
                <c:pt idx="30">
                  <c:v>67</c:v>
                </c:pt>
                <c:pt idx="31">
                  <c:v>68</c:v>
                </c:pt>
                <c:pt idx="32">
                  <c:v>69</c:v>
                </c:pt>
                <c:pt idx="33">
                  <c:v>70</c:v>
                </c:pt>
                <c:pt idx="34">
                  <c:v>71</c:v>
                </c:pt>
                <c:pt idx="35">
                  <c:v>72</c:v>
                </c:pt>
                <c:pt idx="36">
                  <c:v>73</c:v>
                </c:pt>
                <c:pt idx="37">
                  <c:v>74</c:v>
                </c:pt>
                <c:pt idx="38">
                  <c:v>75</c:v>
                </c:pt>
                <c:pt idx="39">
                  <c:v>76</c:v>
                </c:pt>
                <c:pt idx="40">
                  <c:v>77</c:v>
                </c:pt>
                <c:pt idx="41">
                  <c:v>78</c:v>
                </c:pt>
                <c:pt idx="42">
                  <c:v>79</c:v>
                </c:pt>
                <c:pt idx="43">
                  <c:v>80</c:v>
                </c:pt>
                <c:pt idx="44">
                  <c:v>81</c:v>
                </c:pt>
                <c:pt idx="45">
                  <c:v>82</c:v>
                </c:pt>
                <c:pt idx="46">
                  <c:v>83</c:v>
                </c:pt>
                <c:pt idx="47">
                  <c:v>84</c:v>
                </c:pt>
                <c:pt idx="48">
                  <c:v>85</c:v>
                </c:pt>
                <c:pt idx="49">
                  <c:v>86</c:v>
                </c:pt>
                <c:pt idx="50">
                  <c:v>87</c:v>
                </c:pt>
                <c:pt idx="51">
                  <c:v>88</c:v>
                </c:pt>
                <c:pt idx="52">
                  <c:v>89</c:v>
                </c:pt>
                <c:pt idx="53">
                  <c:v>90</c:v>
                </c:pt>
                <c:pt idx="54">
                  <c:v>91</c:v>
                </c:pt>
                <c:pt idx="55">
                  <c:v>92</c:v>
                </c:pt>
                <c:pt idx="56">
                  <c:v>93</c:v>
                </c:pt>
                <c:pt idx="57">
                  <c:v>94</c:v>
                </c:pt>
                <c:pt idx="58">
                  <c:v>95</c:v>
                </c:pt>
                <c:pt idx="59">
                  <c:v>96</c:v>
                </c:pt>
                <c:pt idx="60">
                  <c:v>97</c:v>
                </c:pt>
                <c:pt idx="61">
                  <c:v>98</c:v>
                </c:pt>
                <c:pt idx="62">
                  <c:v>99</c:v>
                </c:pt>
                <c:pt idx="63">
                  <c:v>100</c:v>
                </c:pt>
                <c:pt idx="64">
                  <c:v>101</c:v>
                </c:pt>
                <c:pt idx="65">
                  <c:v>102</c:v>
                </c:pt>
                <c:pt idx="66">
                  <c:v>103</c:v>
                </c:pt>
                <c:pt idx="67">
                  <c:v>104</c:v>
                </c:pt>
                <c:pt idx="68">
                  <c:v>105</c:v>
                </c:pt>
                <c:pt idx="69">
                  <c:v>106</c:v>
                </c:pt>
                <c:pt idx="70">
                  <c:v>107</c:v>
                </c:pt>
                <c:pt idx="71">
                  <c:v>108</c:v>
                </c:pt>
                <c:pt idx="72">
                  <c:v>109</c:v>
                </c:pt>
                <c:pt idx="73">
                  <c:v>110</c:v>
                </c:pt>
                <c:pt idx="74">
                  <c:v>111</c:v>
                </c:pt>
                <c:pt idx="75">
                  <c:v>112</c:v>
                </c:pt>
                <c:pt idx="76">
                  <c:v>113</c:v>
                </c:pt>
                <c:pt idx="77">
                  <c:v>114</c:v>
                </c:pt>
                <c:pt idx="78">
                  <c:v>115</c:v>
                </c:pt>
                <c:pt idx="79">
                  <c:v>116</c:v>
                </c:pt>
                <c:pt idx="80">
                  <c:v>117</c:v>
                </c:pt>
                <c:pt idx="81">
                  <c:v>118</c:v>
                </c:pt>
                <c:pt idx="82">
                  <c:v>119</c:v>
                </c:pt>
                <c:pt idx="83">
                  <c:v>120</c:v>
                </c:pt>
                <c:pt idx="84">
                  <c:v>121</c:v>
                </c:pt>
                <c:pt idx="85">
                  <c:v>122</c:v>
                </c:pt>
                <c:pt idx="86">
                  <c:v>123</c:v>
                </c:pt>
                <c:pt idx="87">
                  <c:v>124</c:v>
                </c:pt>
                <c:pt idx="88">
                  <c:v>125</c:v>
                </c:pt>
                <c:pt idx="89">
                  <c:v>126</c:v>
                </c:pt>
                <c:pt idx="90">
                  <c:v>127</c:v>
                </c:pt>
                <c:pt idx="91">
                  <c:v>128</c:v>
                </c:pt>
                <c:pt idx="92">
                  <c:v>129</c:v>
                </c:pt>
                <c:pt idx="93">
                  <c:v>130</c:v>
                </c:pt>
                <c:pt idx="94">
                  <c:v>131</c:v>
                </c:pt>
                <c:pt idx="95">
                  <c:v>135</c:v>
                </c:pt>
                <c:pt idx="96">
                  <c:v>136</c:v>
                </c:pt>
                <c:pt idx="97">
                  <c:v>137</c:v>
                </c:pt>
                <c:pt idx="98">
                  <c:v>142</c:v>
                </c:pt>
              </c:strCache>
            </c:strRef>
          </c:cat>
          <c:val>
            <c:numRef>
              <c:f>'Strategy 1'!$B$10:$B$109</c:f>
              <c:numCache>
                <c:formatCode>General</c:formatCode>
                <c:ptCount val="99"/>
                <c:pt idx="0">
                  <c:v>1</c:v>
                </c:pt>
                <c:pt idx="1">
                  <c:v>6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7</c:v>
                </c:pt>
                <c:pt idx="6">
                  <c:v>6</c:v>
                </c:pt>
                <c:pt idx="7">
                  <c:v>5</c:v>
                </c:pt>
                <c:pt idx="8">
                  <c:v>8</c:v>
                </c:pt>
                <c:pt idx="9">
                  <c:v>8</c:v>
                </c:pt>
                <c:pt idx="10">
                  <c:v>7</c:v>
                </c:pt>
                <c:pt idx="11">
                  <c:v>5</c:v>
                </c:pt>
                <c:pt idx="12">
                  <c:v>12</c:v>
                </c:pt>
                <c:pt idx="13">
                  <c:v>21</c:v>
                </c:pt>
                <c:pt idx="14">
                  <c:v>19</c:v>
                </c:pt>
                <c:pt idx="15">
                  <c:v>20</c:v>
                </c:pt>
                <c:pt idx="16">
                  <c:v>30</c:v>
                </c:pt>
                <c:pt idx="17">
                  <c:v>33</c:v>
                </c:pt>
                <c:pt idx="18">
                  <c:v>25</c:v>
                </c:pt>
                <c:pt idx="19">
                  <c:v>25</c:v>
                </c:pt>
                <c:pt idx="20">
                  <c:v>26</c:v>
                </c:pt>
                <c:pt idx="21">
                  <c:v>31</c:v>
                </c:pt>
                <c:pt idx="22">
                  <c:v>40</c:v>
                </c:pt>
                <c:pt idx="23">
                  <c:v>38</c:v>
                </c:pt>
                <c:pt idx="24">
                  <c:v>53</c:v>
                </c:pt>
                <c:pt idx="25">
                  <c:v>54</c:v>
                </c:pt>
                <c:pt idx="26">
                  <c:v>54</c:v>
                </c:pt>
                <c:pt idx="27">
                  <c:v>60</c:v>
                </c:pt>
                <c:pt idx="28">
                  <c:v>57</c:v>
                </c:pt>
                <c:pt idx="29">
                  <c:v>65</c:v>
                </c:pt>
                <c:pt idx="30">
                  <c:v>81</c:v>
                </c:pt>
                <c:pt idx="31">
                  <c:v>87</c:v>
                </c:pt>
                <c:pt idx="32">
                  <c:v>82</c:v>
                </c:pt>
                <c:pt idx="33">
                  <c:v>83</c:v>
                </c:pt>
                <c:pt idx="34">
                  <c:v>71</c:v>
                </c:pt>
                <c:pt idx="35">
                  <c:v>85</c:v>
                </c:pt>
                <c:pt idx="36">
                  <c:v>86</c:v>
                </c:pt>
                <c:pt idx="37">
                  <c:v>96</c:v>
                </c:pt>
                <c:pt idx="38">
                  <c:v>82</c:v>
                </c:pt>
                <c:pt idx="39">
                  <c:v>96</c:v>
                </c:pt>
                <c:pt idx="40">
                  <c:v>86</c:v>
                </c:pt>
                <c:pt idx="41">
                  <c:v>102</c:v>
                </c:pt>
                <c:pt idx="42">
                  <c:v>103</c:v>
                </c:pt>
                <c:pt idx="43">
                  <c:v>108</c:v>
                </c:pt>
                <c:pt idx="44">
                  <c:v>92</c:v>
                </c:pt>
                <c:pt idx="45">
                  <c:v>93</c:v>
                </c:pt>
                <c:pt idx="46">
                  <c:v>90</c:v>
                </c:pt>
                <c:pt idx="47">
                  <c:v>77</c:v>
                </c:pt>
                <c:pt idx="48">
                  <c:v>99</c:v>
                </c:pt>
                <c:pt idx="49">
                  <c:v>92</c:v>
                </c:pt>
                <c:pt idx="50">
                  <c:v>87</c:v>
                </c:pt>
                <c:pt idx="51">
                  <c:v>93</c:v>
                </c:pt>
                <c:pt idx="52">
                  <c:v>77</c:v>
                </c:pt>
                <c:pt idx="53">
                  <c:v>84</c:v>
                </c:pt>
                <c:pt idx="54">
                  <c:v>70</c:v>
                </c:pt>
                <c:pt idx="55">
                  <c:v>71</c:v>
                </c:pt>
                <c:pt idx="56">
                  <c:v>68</c:v>
                </c:pt>
                <c:pt idx="57">
                  <c:v>75</c:v>
                </c:pt>
                <c:pt idx="58">
                  <c:v>60</c:v>
                </c:pt>
                <c:pt idx="59">
                  <c:v>70</c:v>
                </c:pt>
                <c:pt idx="60">
                  <c:v>56</c:v>
                </c:pt>
                <c:pt idx="61">
                  <c:v>69</c:v>
                </c:pt>
                <c:pt idx="62">
                  <c:v>56</c:v>
                </c:pt>
                <c:pt idx="63">
                  <c:v>46</c:v>
                </c:pt>
                <c:pt idx="64">
                  <c:v>47</c:v>
                </c:pt>
                <c:pt idx="65">
                  <c:v>35</c:v>
                </c:pt>
                <c:pt idx="66">
                  <c:v>42</c:v>
                </c:pt>
                <c:pt idx="67">
                  <c:v>23</c:v>
                </c:pt>
                <c:pt idx="68">
                  <c:v>34</c:v>
                </c:pt>
                <c:pt idx="69">
                  <c:v>44</c:v>
                </c:pt>
                <c:pt idx="70">
                  <c:v>28</c:v>
                </c:pt>
                <c:pt idx="71">
                  <c:v>25</c:v>
                </c:pt>
                <c:pt idx="72">
                  <c:v>23</c:v>
                </c:pt>
                <c:pt idx="73">
                  <c:v>26</c:v>
                </c:pt>
                <c:pt idx="74">
                  <c:v>26</c:v>
                </c:pt>
                <c:pt idx="75">
                  <c:v>22</c:v>
                </c:pt>
                <c:pt idx="76">
                  <c:v>13</c:v>
                </c:pt>
                <c:pt idx="77">
                  <c:v>12</c:v>
                </c:pt>
                <c:pt idx="78">
                  <c:v>14</c:v>
                </c:pt>
                <c:pt idx="79">
                  <c:v>6</c:v>
                </c:pt>
                <c:pt idx="80">
                  <c:v>10</c:v>
                </c:pt>
                <c:pt idx="81">
                  <c:v>4</c:v>
                </c:pt>
                <c:pt idx="82">
                  <c:v>9</c:v>
                </c:pt>
                <c:pt idx="83">
                  <c:v>9</c:v>
                </c:pt>
                <c:pt idx="84">
                  <c:v>3</c:v>
                </c:pt>
                <c:pt idx="85">
                  <c:v>6</c:v>
                </c:pt>
                <c:pt idx="86">
                  <c:v>2</c:v>
                </c:pt>
                <c:pt idx="87">
                  <c:v>8</c:v>
                </c:pt>
                <c:pt idx="88">
                  <c:v>5</c:v>
                </c:pt>
                <c:pt idx="89">
                  <c:v>4</c:v>
                </c:pt>
                <c:pt idx="90">
                  <c:v>2</c:v>
                </c:pt>
                <c:pt idx="91">
                  <c:v>4</c:v>
                </c:pt>
                <c:pt idx="92">
                  <c:v>2</c:v>
                </c:pt>
                <c:pt idx="93">
                  <c:v>4</c:v>
                </c:pt>
                <c:pt idx="94">
                  <c:v>3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EF-4605-97BC-04021F4B52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71597263"/>
        <c:axId val="1671593519"/>
      </c:barChart>
      <c:catAx>
        <c:axId val="1671597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Rental length (Days)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593519"/>
        <c:crosses val="autoZero"/>
        <c:auto val="1"/>
        <c:lblAlgn val="ctr"/>
        <c:lblOffset val="100"/>
        <c:noMultiLvlLbl val="0"/>
      </c:catAx>
      <c:valAx>
        <c:axId val="16715935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5972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8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Revenue/Vehicle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8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25A-4E23-98EE-C243B92543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('Strategy 2(1)'!$B$12,'Strategy 2(1)'!$B$13)</c:f>
              <c:strCache>
                <c:ptCount val="2"/>
                <c:pt idx="0">
                  <c:v> Baseline</c:v>
                </c:pt>
                <c:pt idx="1">
                  <c:v> Combined</c:v>
                </c:pt>
              </c:strCache>
            </c:strRef>
          </c:cat>
          <c:val>
            <c:numRef>
              <c:f>('Strategy 2(1)'!$C$12,'Strategy 2(1)'!$C$13)</c:f>
              <c:numCache>
                <c:formatCode>_("$"* #,##0_);_("$"* \(#,##0\);_("$"* "-"??_);_(@_)</c:formatCode>
                <c:ptCount val="2"/>
                <c:pt idx="0">
                  <c:v>6317</c:v>
                </c:pt>
                <c:pt idx="1">
                  <c:v>7268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5A-4E23-98EE-C243B925439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1511199"/>
        <c:axId val="1541509119"/>
      </c:barChart>
      <c:catAx>
        <c:axId val="1541511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509119"/>
        <c:crosses val="autoZero"/>
        <c:auto val="1"/>
        <c:lblAlgn val="ctr"/>
        <c:lblOffset val="100"/>
        <c:noMultiLvlLbl val="0"/>
      </c:catAx>
      <c:valAx>
        <c:axId val="1541509119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151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3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[CapstoneProject(SH).xlsx]Strategy 1 (3)!PivotTable3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3600"/>
              <a:t>4,000 Vehicles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'Strategy 1 (3)'!$C$4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D4-4E5B-B4A2-75E1F20B865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3D4-4E5B-B4A2-75E1F20B86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'Strategy 1 (3)'!$B$5:$B$7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'Strategy 1 (3)'!$C$5:$C$7</c:f>
              <c:numCache>
                <c:formatCode>General</c:formatCode>
                <c:ptCount val="2"/>
                <c:pt idx="0">
                  <c:v>3652</c:v>
                </c:pt>
                <c:pt idx="1">
                  <c:v>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D4-4E5B-B4A2-75E1F20B865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 Net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2C-4DEC-8BF0-11DA018CD53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('strategy1(4)'!$B$4,'strategy1(4)'!$B$5)</c:f>
              <c:strCache>
                <c:ptCount val="2"/>
                <c:pt idx="0">
                  <c:v>Average Lemon</c:v>
                </c:pt>
                <c:pt idx="1">
                  <c:v>Average all others</c:v>
                </c:pt>
              </c:strCache>
            </c:strRef>
          </c:cat>
          <c:val>
            <c:numRef>
              <c:f>('strategy1(4)'!$C$4,'strategy1(4)'!$C$5)</c:f>
              <c:numCache>
                <c:formatCode>_("$"* #,##0_);_("$"* \(#,##0\);_("$"* "-"??_);_(@_)</c:formatCode>
                <c:ptCount val="2"/>
                <c:pt idx="0">
                  <c:v>167.68810344827591</c:v>
                </c:pt>
                <c:pt idx="1">
                  <c:v>675.86925520262866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2C-4DEC-8BF0-11DA018CD5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8962895"/>
        <c:axId val="848963727"/>
      </c:barChart>
      <c:catAx>
        <c:axId val="848962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963727"/>
        <c:crosses val="autoZero"/>
        <c:auto val="1"/>
        <c:lblAlgn val="ctr"/>
        <c:lblOffset val="100"/>
        <c:noMultiLvlLbl val="0"/>
      </c:catAx>
      <c:valAx>
        <c:axId val="848963727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962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[Capstone(1)Project(SH).xlsx]Strategy1(2)!PivotTable2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Average Revenue per Vehicle</a:t>
            </a:r>
          </a:p>
          <a:p>
            <a:pPr>
              <a:defRPr sz="2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/Days</a:t>
            </a:r>
            <a:r>
              <a:rPr lang="en-US" sz="2400" baseline="0" dirty="0"/>
              <a:t> Rented</a:t>
            </a:r>
            <a:endParaRPr lang="en-US" sz="2400" dirty="0"/>
          </a:p>
          <a:p>
            <a:pPr>
              <a:defRPr sz="2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 sz="2400" dirty="0"/>
          </a:p>
        </c:rich>
      </c:tx>
      <c:layout>
        <c:manualLayout>
          <c:xMode val="edge"/>
          <c:yMode val="edge"/>
          <c:x val="0.24485754985754982"/>
          <c:y val="3.80742149701079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1"/>
            </a:solidFill>
            <a:round/>
          </a:ln>
          <a:effectLst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1"/>
            </a:solidFill>
            <a:round/>
          </a:ln>
          <a:effectLst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 w="31750" cap="rnd">
            <a:solidFill>
              <a:schemeClr val="accent1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8407812659781158E-2"/>
          <c:y val="0.109297616867659"/>
          <c:w val="0.72608530183727038"/>
          <c:h val="0.77736111111111106"/>
        </c:manualLayout>
      </c:layout>
      <c:lineChart>
        <c:grouping val="standard"/>
        <c:varyColors val="0"/>
        <c:ser>
          <c:idx val="0"/>
          <c:order val="0"/>
          <c:tx>
            <c:strRef>
              <c:f>'Strategy1(2)'!$B$2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cat>
            <c:strRef>
              <c:f>'Strategy1(2)'!$A$3:$A$101</c:f>
              <c:strCache>
                <c:ptCount val="99"/>
                <c:pt idx="0">
                  <c:v>33</c:v>
                </c:pt>
                <c:pt idx="1">
                  <c:v>38</c:v>
                </c:pt>
                <c:pt idx="2">
                  <c:v>39</c:v>
                </c:pt>
                <c:pt idx="3">
                  <c:v>40</c:v>
                </c:pt>
                <c:pt idx="4">
                  <c:v>41</c:v>
                </c:pt>
                <c:pt idx="5">
                  <c:v>42</c:v>
                </c:pt>
                <c:pt idx="6">
                  <c:v>43</c:v>
                </c:pt>
                <c:pt idx="7">
                  <c:v>44</c:v>
                </c:pt>
                <c:pt idx="8">
                  <c:v>45</c:v>
                </c:pt>
                <c:pt idx="9">
                  <c:v>46</c:v>
                </c:pt>
                <c:pt idx="10">
                  <c:v>47</c:v>
                </c:pt>
                <c:pt idx="11">
                  <c:v>48</c:v>
                </c:pt>
                <c:pt idx="12">
                  <c:v>49</c:v>
                </c:pt>
                <c:pt idx="13">
                  <c:v>50</c:v>
                </c:pt>
                <c:pt idx="14">
                  <c:v>51</c:v>
                </c:pt>
                <c:pt idx="15">
                  <c:v>52</c:v>
                </c:pt>
                <c:pt idx="16">
                  <c:v>53</c:v>
                </c:pt>
                <c:pt idx="17">
                  <c:v>54</c:v>
                </c:pt>
                <c:pt idx="18">
                  <c:v>55</c:v>
                </c:pt>
                <c:pt idx="19">
                  <c:v>56</c:v>
                </c:pt>
                <c:pt idx="20">
                  <c:v>57</c:v>
                </c:pt>
                <c:pt idx="21">
                  <c:v>58</c:v>
                </c:pt>
                <c:pt idx="22">
                  <c:v>59</c:v>
                </c:pt>
                <c:pt idx="23">
                  <c:v>60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65</c:v>
                </c:pt>
                <c:pt idx="29">
                  <c:v>66</c:v>
                </c:pt>
                <c:pt idx="30">
                  <c:v>67</c:v>
                </c:pt>
                <c:pt idx="31">
                  <c:v>68</c:v>
                </c:pt>
                <c:pt idx="32">
                  <c:v>69</c:v>
                </c:pt>
                <c:pt idx="33">
                  <c:v>70</c:v>
                </c:pt>
                <c:pt idx="34">
                  <c:v>71</c:v>
                </c:pt>
                <c:pt idx="35">
                  <c:v>72</c:v>
                </c:pt>
                <c:pt idx="36">
                  <c:v>73</c:v>
                </c:pt>
                <c:pt idx="37">
                  <c:v>74</c:v>
                </c:pt>
                <c:pt idx="38">
                  <c:v>75</c:v>
                </c:pt>
                <c:pt idx="39">
                  <c:v>76</c:v>
                </c:pt>
                <c:pt idx="40">
                  <c:v>77</c:v>
                </c:pt>
                <c:pt idx="41">
                  <c:v>78</c:v>
                </c:pt>
                <c:pt idx="42">
                  <c:v>79</c:v>
                </c:pt>
                <c:pt idx="43">
                  <c:v>80</c:v>
                </c:pt>
                <c:pt idx="44">
                  <c:v>81</c:v>
                </c:pt>
                <c:pt idx="45">
                  <c:v>82</c:v>
                </c:pt>
                <c:pt idx="46">
                  <c:v>83</c:v>
                </c:pt>
                <c:pt idx="47">
                  <c:v>84</c:v>
                </c:pt>
                <c:pt idx="48">
                  <c:v>85</c:v>
                </c:pt>
                <c:pt idx="49">
                  <c:v>86</c:v>
                </c:pt>
                <c:pt idx="50">
                  <c:v>87</c:v>
                </c:pt>
                <c:pt idx="51">
                  <c:v>88</c:v>
                </c:pt>
                <c:pt idx="52">
                  <c:v>89</c:v>
                </c:pt>
                <c:pt idx="53">
                  <c:v>90</c:v>
                </c:pt>
                <c:pt idx="54">
                  <c:v>91</c:v>
                </c:pt>
                <c:pt idx="55">
                  <c:v>92</c:v>
                </c:pt>
                <c:pt idx="56">
                  <c:v>93</c:v>
                </c:pt>
                <c:pt idx="57">
                  <c:v>94</c:v>
                </c:pt>
                <c:pt idx="58">
                  <c:v>95</c:v>
                </c:pt>
                <c:pt idx="59">
                  <c:v>96</c:v>
                </c:pt>
                <c:pt idx="60">
                  <c:v>97</c:v>
                </c:pt>
                <c:pt idx="61">
                  <c:v>98</c:v>
                </c:pt>
                <c:pt idx="62">
                  <c:v>99</c:v>
                </c:pt>
                <c:pt idx="63">
                  <c:v>100</c:v>
                </c:pt>
                <c:pt idx="64">
                  <c:v>101</c:v>
                </c:pt>
                <c:pt idx="65">
                  <c:v>102</c:v>
                </c:pt>
                <c:pt idx="66">
                  <c:v>103</c:v>
                </c:pt>
                <c:pt idx="67">
                  <c:v>104</c:v>
                </c:pt>
                <c:pt idx="68">
                  <c:v>105</c:v>
                </c:pt>
                <c:pt idx="69">
                  <c:v>106</c:v>
                </c:pt>
                <c:pt idx="70">
                  <c:v>107</c:v>
                </c:pt>
                <c:pt idx="71">
                  <c:v>108</c:v>
                </c:pt>
                <c:pt idx="72">
                  <c:v>109</c:v>
                </c:pt>
                <c:pt idx="73">
                  <c:v>110</c:v>
                </c:pt>
                <c:pt idx="74">
                  <c:v>111</c:v>
                </c:pt>
                <c:pt idx="75">
                  <c:v>112</c:v>
                </c:pt>
                <c:pt idx="76">
                  <c:v>113</c:v>
                </c:pt>
                <c:pt idx="77">
                  <c:v>114</c:v>
                </c:pt>
                <c:pt idx="78">
                  <c:v>115</c:v>
                </c:pt>
                <c:pt idx="79">
                  <c:v>116</c:v>
                </c:pt>
                <c:pt idx="80">
                  <c:v>117</c:v>
                </c:pt>
                <c:pt idx="81">
                  <c:v>118</c:v>
                </c:pt>
                <c:pt idx="82">
                  <c:v>119</c:v>
                </c:pt>
                <c:pt idx="83">
                  <c:v>120</c:v>
                </c:pt>
                <c:pt idx="84">
                  <c:v>121</c:v>
                </c:pt>
                <c:pt idx="85">
                  <c:v>122</c:v>
                </c:pt>
                <c:pt idx="86">
                  <c:v>123</c:v>
                </c:pt>
                <c:pt idx="87">
                  <c:v>124</c:v>
                </c:pt>
                <c:pt idx="88">
                  <c:v>125</c:v>
                </c:pt>
                <c:pt idx="89">
                  <c:v>126</c:v>
                </c:pt>
                <c:pt idx="90">
                  <c:v>127</c:v>
                </c:pt>
                <c:pt idx="91">
                  <c:v>128</c:v>
                </c:pt>
                <c:pt idx="92">
                  <c:v>129</c:v>
                </c:pt>
                <c:pt idx="93">
                  <c:v>130</c:v>
                </c:pt>
                <c:pt idx="94">
                  <c:v>131</c:v>
                </c:pt>
                <c:pt idx="95">
                  <c:v>135</c:v>
                </c:pt>
                <c:pt idx="96">
                  <c:v>136</c:v>
                </c:pt>
                <c:pt idx="97">
                  <c:v>137</c:v>
                </c:pt>
                <c:pt idx="98">
                  <c:v>142</c:v>
                </c:pt>
              </c:strCache>
            </c:strRef>
          </c:cat>
          <c:val>
            <c:numRef>
              <c:f>'Strategy1(2)'!$B$3:$B$101</c:f>
              <c:numCache>
                <c:formatCode>General</c:formatCode>
                <c:ptCount val="99"/>
                <c:pt idx="0">
                  <c:v>-1504.0999999999985</c:v>
                </c:pt>
                <c:pt idx="1">
                  <c:v>-202.28333333333362</c:v>
                </c:pt>
                <c:pt idx="2">
                  <c:v>-1752.9333333333334</c:v>
                </c:pt>
                <c:pt idx="3">
                  <c:v>298.68000000000012</c:v>
                </c:pt>
                <c:pt idx="4">
                  <c:v>346.65000000000009</c:v>
                </c:pt>
                <c:pt idx="5">
                  <c:v>-200.12857142857163</c:v>
                </c:pt>
                <c:pt idx="6">
                  <c:v>368.11666666666662</c:v>
                </c:pt>
                <c:pt idx="7">
                  <c:v>-25.419999999999892</c:v>
                </c:pt>
                <c:pt idx="8">
                  <c:v>502.29999999999973</c:v>
                </c:pt>
                <c:pt idx="9">
                  <c:v>-88.687499999999773</c:v>
                </c:pt>
                <c:pt idx="10">
                  <c:v>516.89999999999975</c:v>
                </c:pt>
                <c:pt idx="11">
                  <c:v>1124.7000000000003</c:v>
                </c:pt>
                <c:pt idx="12">
                  <c:v>1412.7250000000001</c:v>
                </c:pt>
                <c:pt idx="13">
                  <c:v>1014.7428571428572</c:v>
                </c:pt>
                <c:pt idx="14">
                  <c:v>1181.7736842105267</c:v>
                </c:pt>
                <c:pt idx="15">
                  <c:v>1530.395</c:v>
                </c:pt>
                <c:pt idx="16">
                  <c:v>1682.8299999999992</c:v>
                </c:pt>
                <c:pt idx="17">
                  <c:v>1919.8727272727274</c:v>
                </c:pt>
                <c:pt idx="18">
                  <c:v>2341.7039999999997</c:v>
                </c:pt>
                <c:pt idx="19">
                  <c:v>2278.4680000000003</c:v>
                </c:pt>
                <c:pt idx="20">
                  <c:v>2517.1884615384611</c:v>
                </c:pt>
                <c:pt idx="21">
                  <c:v>2727.5483870967741</c:v>
                </c:pt>
                <c:pt idx="22">
                  <c:v>2649.4250000000002</c:v>
                </c:pt>
                <c:pt idx="23">
                  <c:v>3002.5394736842109</c:v>
                </c:pt>
                <c:pt idx="24">
                  <c:v>2949.3981132075478</c:v>
                </c:pt>
                <c:pt idx="25">
                  <c:v>3371.7722222222214</c:v>
                </c:pt>
                <c:pt idx="26">
                  <c:v>3809.6833333333334</c:v>
                </c:pt>
                <c:pt idx="27">
                  <c:v>3406.0016666666666</c:v>
                </c:pt>
                <c:pt idx="28">
                  <c:v>3495.6982456140345</c:v>
                </c:pt>
                <c:pt idx="29">
                  <c:v>3814.8553846153845</c:v>
                </c:pt>
                <c:pt idx="30">
                  <c:v>4086.413580246915</c:v>
                </c:pt>
                <c:pt idx="31">
                  <c:v>4201.7804597701142</c:v>
                </c:pt>
                <c:pt idx="32">
                  <c:v>4434.4280487804872</c:v>
                </c:pt>
                <c:pt idx="33">
                  <c:v>4546.7084337349379</c:v>
                </c:pt>
                <c:pt idx="34">
                  <c:v>4503.018309859156</c:v>
                </c:pt>
                <c:pt idx="35">
                  <c:v>4819.7341176470582</c:v>
                </c:pt>
                <c:pt idx="36">
                  <c:v>5009.6953488372083</c:v>
                </c:pt>
                <c:pt idx="37">
                  <c:v>5102.9885416666648</c:v>
                </c:pt>
                <c:pt idx="38">
                  <c:v>5334.9341463414648</c:v>
                </c:pt>
                <c:pt idx="39">
                  <c:v>5558.1427083333338</c:v>
                </c:pt>
                <c:pt idx="40">
                  <c:v>5454.709302325582</c:v>
                </c:pt>
                <c:pt idx="41">
                  <c:v>5725.0088235294124</c:v>
                </c:pt>
                <c:pt idx="42">
                  <c:v>5967.3242718446609</c:v>
                </c:pt>
                <c:pt idx="43">
                  <c:v>6159.5018518518546</c:v>
                </c:pt>
                <c:pt idx="44">
                  <c:v>6184.6934782608687</c:v>
                </c:pt>
                <c:pt idx="45">
                  <c:v>6527.275268817205</c:v>
                </c:pt>
                <c:pt idx="46">
                  <c:v>6541.583333333333</c:v>
                </c:pt>
                <c:pt idx="47">
                  <c:v>6700.9909090909086</c:v>
                </c:pt>
                <c:pt idx="48">
                  <c:v>6957.7060606060631</c:v>
                </c:pt>
                <c:pt idx="49">
                  <c:v>7243.5228260869535</c:v>
                </c:pt>
                <c:pt idx="50">
                  <c:v>7113.5252873563213</c:v>
                </c:pt>
                <c:pt idx="51">
                  <c:v>7795.7150537634407</c:v>
                </c:pt>
                <c:pt idx="52">
                  <c:v>7367.3987012987009</c:v>
                </c:pt>
                <c:pt idx="53">
                  <c:v>7673.0559523809516</c:v>
                </c:pt>
                <c:pt idx="54">
                  <c:v>7897.7957142857122</c:v>
                </c:pt>
                <c:pt idx="55">
                  <c:v>7791.9112676056347</c:v>
                </c:pt>
                <c:pt idx="56">
                  <c:v>7882.3470588235277</c:v>
                </c:pt>
                <c:pt idx="57">
                  <c:v>8262.1600000000053</c:v>
                </c:pt>
                <c:pt idx="58">
                  <c:v>8174.7383333333328</c:v>
                </c:pt>
                <c:pt idx="59">
                  <c:v>8436.0699999999979</c:v>
                </c:pt>
                <c:pt idx="60">
                  <c:v>8961.8446428571424</c:v>
                </c:pt>
                <c:pt idx="61">
                  <c:v>8939.6333333333369</c:v>
                </c:pt>
                <c:pt idx="62">
                  <c:v>9192.8910714285703</c:v>
                </c:pt>
                <c:pt idx="63">
                  <c:v>9176.6934782608678</c:v>
                </c:pt>
                <c:pt idx="64">
                  <c:v>9005.857446808508</c:v>
                </c:pt>
                <c:pt idx="65">
                  <c:v>9860.8914285714272</c:v>
                </c:pt>
                <c:pt idx="66">
                  <c:v>9781.8642857142859</c:v>
                </c:pt>
                <c:pt idx="67">
                  <c:v>10135.704347826086</c:v>
                </c:pt>
                <c:pt idx="68">
                  <c:v>10163.223529411764</c:v>
                </c:pt>
                <c:pt idx="69">
                  <c:v>10160.197727272731</c:v>
                </c:pt>
                <c:pt idx="70">
                  <c:v>10625.764285714284</c:v>
                </c:pt>
                <c:pt idx="71">
                  <c:v>11168.511999999999</c:v>
                </c:pt>
                <c:pt idx="72">
                  <c:v>10604.226086956522</c:v>
                </c:pt>
                <c:pt idx="73">
                  <c:v>11229.392307692307</c:v>
                </c:pt>
                <c:pt idx="74">
                  <c:v>10836.76923076923</c:v>
                </c:pt>
                <c:pt idx="75">
                  <c:v>10860.804545454548</c:v>
                </c:pt>
                <c:pt idx="76">
                  <c:v>11302.399999999998</c:v>
                </c:pt>
                <c:pt idx="77">
                  <c:v>11607.641666666665</c:v>
                </c:pt>
                <c:pt idx="78">
                  <c:v>12429.4</c:v>
                </c:pt>
                <c:pt idx="79">
                  <c:v>10202.85</c:v>
                </c:pt>
                <c:pt idx="80">
                  <c:v>12949.1</c:v>
                </c:pt>
                <c:pt idx="81">
                  <c:v>13001.7</c:v>
                </c:pt>
                <c:pt idx="82">
                  <c:v>11509.622222222222</c:v>
                </c:pt>
                <c:pt idx="83">
                  <c:v>12815.344444444443</c:v>
                </c:pt>
                <c:pt idx="84">
                  <c:v>12401</c:v>
                </c:pt>
                <c:pt idx="85">
                  <c:v>12672.266666666668</c:v>
                </c:pt>
                <c:pt idx="86">
                  <c:v>11892.25</c:v>
                </c:pt>
                <c:pt idx="87">
                  <c:v>13233.4125</c:v>
                </c:pt>
                <c:pt idx="88">
                  <c:v>14271.24</c:v>
                </c:pt>
                <c:pt idx="89">
                  <c:v>14453.65</c:v>
                </c:pt>
                <c:pt idx="90">
                  <c:v>13490.3</c:v>
                </c:pt>
                <c:pt idx="91">
                  <c:v>12919.775000000001</c:v>
                </c:pt>
                <c:pt idx="92">
                  <c:v>13888</c:v>
                </c:pt>
                <c:pt idx="93">
                  <c:v>13521.45</c:v>
                </c:pt>
                <c:pt idx="94">
                  <c:v>13297</c:v>
                </c:pt>
                <c:pt idx="95">
                  <c:v>15157.5</c:v>
                </c:pt>
                <c:pt idx="96">
                  <c:v>13065.3</c:v>
                </c:pt>
                <c:pt idx="97">
                  <c:v>10385.9</c:v>
                </c:pt>
                <c:pt idx="98">
                  <c:v>18848.099999999999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2C-4090-9340-D43C4A20F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3710847"/>
        <c:axId val="1673709599"/>
      </c:lineChart>
      <c:catAx>
        <c:axId val="16737108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709599"/>
        <c:crosses val="autoZero"/>
        <c:auto val="1"/>
        <c:lblAlgn val="ctr"/>
        <c:lblOffset val="100"/>
        <c:noMultiLvlLbl val="0"/>
      </c:catAx>
      <c:valAx>
        <c:axId val="16737095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710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[Capstone(1)Project(SH).xlsx]Strategy1(2)!PivotTable2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Monthly</a:t>
            </a:r>
            <a:r>
              <a:rPr lang="en-US" baseline="0"/>
              <a:t> </a:t>
            </a:r>
            <a:r>
              <a:rPr lang="en-US"/>
              <a:t>Revenue per Vehicle</a:t>
            </a:r>
          </a:p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/Days</a:t>
            </a:r>
            <a:r>
              <a:rPr lang="en-US" baseline="0"/>
              <a:t> Rented</a:t>
            </a:r>
            <a:endParaRPr lang="en-US"/>
          </a:p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9347556089491858E-2"/>
          <c:y val="0.16195632111431571"/>
          <c:w val="0.90631289678533777"/>
          <c:h val="0.7616973466551975"/>
        </c:manualLayout>
      </c:layout>
      <c:lineChart>
        <c:grouping val="standard"/>
        <c:varyColors val="0"/>
        <c:ser>
          <c:idx val="0"/>
          <c:order val="0"/>
          <c:tx>
            <c:strRef>
              <c:f>'Strategy1(2)'!$B$2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noFill/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'Strategy1(2)'!$A$3:$A$101</c:f>
              <c:strCache>
                <c:ptCount val="99"/>
                <c:pt idx="0">
                  <c:v>33</c:v>
                </c:pt>
                <c:pt idx="1">
                  <c:v>38</c:v>
                </c:pt>
                <c:pt idx="2">
                  <c:v>39</c:v>
                </c:pt>
                <c:pt idx="3">
                  <c:v>40</c:v>
                </c:pt>
                <c:pt idx="4">
                  <c:v>41</c:v>
                </c:pt>
                <c:pt idx="5">
                  <c:v>42</c:v>
                </c:pt>
                <c:pt idx="6">
                  <c:v>43</c:v>
                </c:pt>
                <c:pt idx="7">
                  <c:v>44</c:v>
                </c:pt>
                <c:pt idx="8">
                  <c:v>45</c:v>
                </c:pt>
                <c:pt idx="9">
                  <c:v>46</c:v>
                </c:pt>
                <c:pt idx="10">
                  <c:v>47</c:v>
                </c:pt>
                <c:pt idx="11">
                  <c:v>48</c:v>
                </c:pt>
                <c:pt idx="12">
                  <c:v>49</c:v>
                </c:pt>
                <c:pt idx="13">
                  <c:v>50</c:v>
                </c:pt>
                <c:pt idx="14">
                  <c:v>51</c:v>
                </c:pt>
                <c:pt idx="15">
                  <c:v>52</c:v>
                </c:pt>
                <c:pt idx="16">
                  <c:v>53</c:v>
                </c:pt>
                <c:pt idx="17">
                  <c:v>54</c:v>
                </c:pt>
                <c:pt idx="18">
                  <c:v>55</c:v>
                </c:pt>
                <c:pt idx="19">
                  <c:v>56</c:v>
                </c:pt>
                <c:pt idx="20">
                  <c:v>57</c:v>
                </c:pt>
                <c:pt idx="21">
                  <c:v>58</c:v>
                </c:pt>
                <c:pt idx="22">
                  <c:v>59</c:v>
                </c:pt>
                <c:pt idx="23">
                  <c:v>60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65</c:v>
                </c:pt>
                <c:pt idx="29">
                  <c:v>66</c:v>
                </c:pt>
                <c:pt idx="30">
                  <c:v>67</c:v>
                </c:pt>
                <c:pt idx="31">
                  <c:v>68</c:v>
                </c:pt>
                <c:pt idx="32">
                  <c:v>69</c:v>
                </c:pt>
                <c:pt idx="33">
                  <c:v>70</c:v>
                </c:pt>
                <c:pt idx="34">
                  <c:v>71</c:v>
                </c:pt>
                <c:pt idx="35">
                  <c:v>72</c:v>
                </c:pt>
                <c:pt idx="36">
                  <c:v>73</c:v>
                </c:pt>
                <c:pt idx="37">
                  <c:v>74</c:v>
                </c:pt>
                <c:pt idx="38">
                  <c:v>75</c:v>
                </c:pt>
                <c:pt idx="39">
                  <c:v>76</c:v>
                </c:pt>
                <c:pt idx="40">
                  <c:v>77</c:v>
                </c:pt>
                <c:pt idx="41">
                  <c:v>78</c:v>
                </c:pt>
                <c:pt idx="42">
                  <c:v>79</c:v>
                </c:pt>
                <c:pt idx="43">
                  <c:v>80</c:v>
                </c:pt>
                <c:pt idx="44">
                  <c:v>81</c:v>
                </c:pt>
                <c:pt idx="45">
                  <c:v>82</c:v>
                </c:pt>
                <c:pt idx="46">
                  <c:v>83</c:v>
                </c:pt>
                <c:pt idx="47">
                  <c:v>84</c:v>
                </c:pt>
                <c:pt idx="48">
                  <c:v>85</c:v>
                </c:pt>
                <c:pt idx="49">
                  <c:v>86</c:v>
                </c:pt>
                <c:pt idx="50">
                  <c:v>87</c:v>
                </c:pt>
                <c:pt idx="51">
                  <c:v>88</c:v>
                </c:pt>
                <c:pt idx="52">
                  <c:v>89</c:v>
                </c:pt>
                <c:pt idx="53">
                  <c:v>90</c:v>
                </c:pt>
                <c:pt idx="54">
                  <c:v>91</c:v>
                </c:pt>
                <c:pt idx="55">
                  <c:v>92</c:v>
                </c:pt>
                <c:pt idx="56">
                  <c:v>93</c:v>
                </c:pt>
                <c:pt idx="57">
                  <c:v>94</c:v>
                </c:pt>
                <c:pt idx="58">
                  <c:v>95</c:v>
                </c:pt>
                <c:pt idx="59">
                  <c:v>96</c:v>
                </c:pt>
                <c:pt idx="60">
                  <c:v>97</c:v>
                </c:pt>
                <c:pt idx="61">
                  <c:v>98</c:v>
                </c:pt>
                <c:pt idx="62">
                  <c:v>99</c:v>
                </c:pt>
                <c:pt idx="63">
                  <c:v>100</c:v>
                </c:pt>
                <c:pt idx="64">
                  <c:v>101</c:v>
                </c:pt>
                <c:pt idx="65">
                  <c:v>102</c:v>
                </c:pt>
                <c:pt idx="66">
                  <c:v>103</c:v>
                </c:pt>
                <c:pt idx="67">
                  <c:v>104</c:v>
                </c:pt>
                <c:pt idx="68">
                  <c:v>105</c:v>
                </c:pt>
                <c:pt idx="69">
                  <c:v>106</c:v>
                </c:pt>
                <c:pt idx="70">
                  <c:v>107</c:v>
                </c:pt>
                <c:pt idx="71">
                  <c:v>108</c:v>
                </c:pt>
                <c:pt idx="72">
                  <c:v>109</c:v>
                </c:pt>
                <c:pt idx="73">
                  <c:v>110</c:v>
                </c:pt>
                <c:pt idx="74">
                  <c:v>111</c:v>
                </c:pt>
                <c:pt idx="75">
                  <c:v>112</c:v>
                </c:pt>
                <c:pt idx="76">
                  <c:v>113</c:v>
                </c:pt>
                <c:pt idx="77">
                  <c:v>114</c:v>
                </c:pt>
                <c:pt idx="78">
                  <c:v>115</c:v>
                </c:pt>
                <c:pt idx="79">
                  <c:v>116</c:v>
                </c:pt>
                <c:pt idx="80">
                  <c:v>117</c:v>
                </c:pt>
                <c:pt idx="81">
                  <c:v>118</c:v>
                </c:pt>
                <c:pt idx="82">
                  <c:v>119</c:v>
                </c:pt>
                <c:pt idx="83">
                  <c:v>120</c:v>
                </c:pt>
                <c:pt idx="84">
                  <c:v>121</c:v>
                </c:pt>
                <c:pt idx="85">
                  <c:v>122</c:v>
                </c:pt>
                <c:pt idx="86">
                  <c:v>123</c:v>
                </c:pt>
                <c:pt idx="87">
                  <c:v>124</c:v>
                </c:pt>
                <c:pt idx="88">
                  <c:v>125</c:v>
                </c:pt>
                <c:pt idx="89">
                  <c:v>126</c:v>
                </c:pt>
                <c:pt idx="90">
                  <c:v>127</c:v>
                </c:pt>
                <c:pt idx="91">
                  <c:v>128</c:v>
                </c:pt>
                <c:pt idx="92">
                  <c:v>129</c:v>
                </c:pt>
                <c:pt idx="93">
                  <c:v>130</c:v>
                </c:pt>
                <c:pt idx="94">
                  <c:v>131</c:v>
                </c:pt>
                <c:pt idx="95">
                  <c:v>135</c:v>
                </c:pt>
                <c:pt idx="96">
                  <c:v>136</c:v>
                </c:pt>
                <c:pt idx="97">
                  <c:v>137</c:v>
                </c:pt>
                <c:pt idx="98">
                  <c:v>142</c:v>
                </c:pt>
              </c:strCache>
            </c:strRef>
          </c:cat>
          <c:val>
            <c:numRef>
              <c:f>'Strategy1(2)'!$B$3:$B$101</c:f>
              <c:numCache>
                <c:formatCode>General</c:formatCode>
                <c:ptCount val="99"/>
                <c:pt idx="0">
                  <c:v>-150.40999999999985</c:v>
                </c:pt>
                <c:pt idx="1">
                  <c:v>-20.228333333333314</c:v>
                </c:pt>
                <c:pt idx="2">
                  <c:v>-175.29333333333329</c:v>
                </c:pt>
                <c:pt idx="3">
                  <c:v>29.868000000000006</c:v>
                </c:pt>
                <c:pt idx="4">
                  <c:v>34.66500000000002</c:v>
                </c:pt>
                <c:pt idx="5">
                  <c:v>-20.012857142857133</c:v>
                </c:pt>
                <c:pt idx="6">
                  <c:v>36.811666666666667</c:v>
                </c:pt>
                <c:pt idx="7">
                  <c:v>-2.5419999999999847</c:v>
                </c:pt>
                <c:pt idx="8">
                  <c:v>50.22999999999999</c:v>
                </c:pt>
                <c:pt idx="9">
                  <c:v>-8.8687499999999773</c:v>
                </c:pt>
                <c:pt idx="10">
                  <c:v>51.689999999999955</c:v>
                </c:pt>
                <c:pt idx="11">
                  <c:v>112.47</c:v>
                </c:pt>
                <c:pt idx="12">
                  <c:v>141.27250000000001</c:v>
                </c:pt>
                <c:pt idx="13">
                  <c:v>101.47428571428571</c:v>
                </c:pt>
                <c:pt idx="14">
                  <c:v>118.17736842105261</c:v>
                </c:pt>
                <c:pt idx="15">
                  <c:v>153.0395</c:v>
                </c:pt>
                <c:pt idx="16">
                  <c:v>168.28299999999999</c:v>
                </c:pt>
                <c:pt idx="17">
                  <c:v>191.98727272727274</c:v>
                </c:pt>
                <c:pt idx="18">
                  <c:v>234.1704</c:v>
                </c:pt>
                <c:pt idx="19">
                  <c:v>227.8468</c:v>
                </c:pt>
                <c:pt idx="20">
                  <c:v>251.7188461538461</c:v>
                </c:pt>
                <c:pt idx="21">
                  <c:v>272.75483870967736</c:v>
                </c:pt>
                <c:pt idx="22">
                  <c:v>264.9425</c:v>
                </c:pt>
                <c:pt idx="23">
                  <c:v>300.25394736842105</c:v>
                </c:pt>
                <c:pt idx="24">
                  <c:v>294.93981132075476</c:v>
                </c:pt>
                <c:pt idx="25">
                  <c:v>337.17722222222227</c:v>
                </c:pt>
                <c:pt idx="26">
                  <c:v>380.96833333333336</c:v>
                </c:pt>
                <c:pt idx="27">
                  <c:v>340.60016666666672</c:v>
                </c:pt>
                <c:pt idx="28">
                  <c:v>349.56982456140344</c:v>
                </c:pt>
                <c:pt idx="29">
                  <c:v>381.48553846153834</c:v>
                </c:pt>
                <c:pt idx="30">
                  <c:v>408.64135802469133</c:v>
                </c:pt>
                <c:pt idx="31">
                  <c:v>420.17804597701155</c:v>
                </c:pt>
                <c:pt idx="32">
                  <c:v>443.44280487804849</c:v>
                </c:pt>
                <c:pt idx="33">
                  <c:v>454.67084337349399</c:v>
                </c:pt>
                <c:pt idx="34">
                  <c:v>450.3018309859155</c:v>
                </c:pt>
                <c:pt idx="35">
                  <c:v>481.97341176470593</c:v>
                </c:pt>
                <c:pt idx="36">
                  <c:v>500.96953488372088</c:v>
                </c:pt>
                <c:pt idx="37">
                  <c:v>510.29885416666644</c:v>
                </c:pt>
                <c:pt idx="38">
                  <c:v>533.49341463414646</c:v>
                </c:pt>
                <c:pt idx="39">
                  <c:v>555.81427083333335</c:v>
                </c:pt>
                <c:pt idx="40">
                  <c:v>545.4709302325582</c:v>
                </c:pt>
                <c:pt idx="41">
                  <c:v>572.50088235294095</c:v>
                </c:pt>
                <c:pt idx="42">
                  <c:v>596.73242718446591</c:v>
                </c:pt>
                <c:pt idx="43">
                  <c:v>615.95018518518509</c:v>
                </c:pt>
                <c:pt idx="44">
                  <c:v>618.46934782608685</c:v>
                </c:pt>
                <c:pt idx="45">
                  <c:v>652.72752688172045</c:v>
                </c:pt>
                <c:pt idx="46">
                  <c:v>654.15833333333296</c:v>
                </c:pt>
                <c:pt idx="47">
                  <c:v>670.09909090909105</c:v>
                </c:pt>
                <c:pt idx="48">
                  <c:v>695.77060606060581</c:v>
                </c:pt>
                <c:pt idx="49">
                  <c:v>724.35228260869587</c:v>
                </c:pt>
                <c:pt idx="50">
                  <c:v>711.35252873563218</c:v>
                </c:pt>
                <c:pt idx="51">
                  <c:v>779.57150537634391</c:v>
                </c:pt>
                <c:pt idx="52">
                  <c:v>736.73987012987004</c:v>
                </c:pt>
                <c:pt idx="53">
                  <c:v>767.30559523809529</c:v>
                </c:pt>
                <c:pt idx="54">
                  <c:v>789.77957142857122</c:v>
                </c:pt>
                <c:pt idx="55">
                  <c:v>779.19112676056341</c:v>
                </c:pt>
                <c:pt idx="56">
                  <c:v>788.23470588235284</c:v>
                </c:pt>
                <c:pt idx="57">
                  <c:v>826.21600000000001</c:v>
                </c:pt>
                <c:pt idx="58">
                  <c:v>817.47383333333335</c:v>
                </c:pt>
                <c:pt idx="59">
                  <c:v>843.6070000000002</c:v>
                </c:pt>
                <c:pt idx="60">
                  <c:v>896.18446428571417</c:v>
                </c:pt>
                <c:pt idx="61">
                  <c:v>893.96333333333337</c:v>
                </c:pt>
                <c:pt idx="62">
                  <c:v>919.28910714285723</c:v>
                </c:pt>
                <c:pt idx="63">
                  <c:v>917.66934782608701</c:v>
                </c:pt>
                <c:pt idx="64">
                  <c:v>900.58574468085101</c:v>
                </c:pt>
                <c:pt idx="65">
                  <c:v>986.08914285714275</c:v>
                </c:pt>
                <c:pt idx="66">
                  <c:v>978.18642857142856</c:v>
                </c:pt>
                <c:pt idx="67">
                  <c:v>1013.5704347826088</c:v>
                </c:pt>
                <c:pt idx="68">
                  <c:v>1016.3223529411764</c:v>
                </c:pt>
                <c:pt idx="69">
                  <c:v>1016.0197727272728</c:v>
                </c:pt>
                <c:pt idx="70">
                  <c:v>1062.5764285714288</c:v>
                </c:pt>
                <c:pt idx="71">
                  <c:v>1116.8512000000001</c:v>
                </c:pt>
                <c:pt idx="72">
                  <c:v>1060.4226086956521</c:v>
                </c:pt>
                <c:pt idx="73">
                  <c:v>1122.939230769231</c:v>
                </c:pt>
                <c:pt idx="74">
                  <c:v>1083.676923076923</c:v>
                </c:pt>
                <c:pt idx="75">
                  <c:v>1086.0804545454546</c:v>
                </c:pt>
                <c:pt idx="76">
                  <c:v>1130.2400000000002</c:v>
                </c:pt>
                <c:pt idx="77">
                  <c:v>1160.7641666666666</c:v>
                </c:pt>
                <c:pt idx="78">
                  <c:v>1242.94</c:v>
                </c:pt>
                <c:pt idx="79">
                  <c:v>1020.2849999999999</c:v>
                </c:pt>
                <c:pt idx="80">
                  <c:v>1294.9099999999999</c:v>
                </c:pt>
                <c:pt idx="81">
                  <c:v>1300.17</c:v>
                </c:pt>
                <c:pt idx="82">
                  <c:v>1150.9622222222222</c:v>
                </c:pt>
                <c:pt idx="83">
                  <c:v>1281.5344444444443</c:v>
                </c:pt>
                <c:pt idx="84">
                  <c:v>1240.1000000000001</c:v>
                </c:pt>
                <c:pt idx="85">
                  <c:v>1267.2266666666667</c:v>
                </c:pt>
                <c:pt idx="86">
                  <c:v>1189.2250000000001</c:v>
                </c:pt>
                <c:pt idx="87">
                  <c:v>1323.3412500000002</c:v>
                </c:pt>
                <c:pt idx="88">
                  <c:v>1427.124</c:v>
                </c:pt>
                <c:pt idx="89">
                  <c:v>1445.3650000000002</c:v>
                </c:pt>
                <c:pt idx="90">
                  <c:v>1349.0300000000002</c:v>
                </c:pt>
                <c:pt idx="91">
                  <c:v>1291.9775</c:v>
                </c:pt>
                <c:pt idx="92">
                  <c:v>1388.8</c:v>
                </c:pt>
                <c:pt idx="93">
                  <c:v>1352.145</c:v>
                </c:pt>
                <c:pt idx="94">
                  <c:v>1329.7</c:v>
                </c:pt>
                <c:pt idx="95">
                  <c:v>1515.75</c:v>
                </c:pt>
                <c:pt idx="96">
                  <c:v>1306.5300000000002</c:v>
                </c:pt>
                <c:pt idx="97">
                  <c:v>1038.5900000000001</c:v>
                </c:pt>
                <c:pt idx="98">
                  <c:v>1884.8100000000002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C877-436C-A114-2E1DBE8120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c:spPr>
        </c:hiLowLines>
        <c:marker val="1"/>
        <c:smooth val="0"/>
        <c:axId val="1673710847"/>
        <c:axId val="1673709599"/>
      </c:lineChart>
      <c:catAx>
        <c:axId val="1673710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709599"/>
        <c:crosses val="autoZero"/>
        <c:auto val="1"/>
        <c:lblAlgn val="ctr"/>
        <c:lblOffset val="100"/>
        <c:noMultiLvlLbl val="0"/>
      </c:catAx>
      <c:valAx>
        <c:axId val="167370959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710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2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[Capstone(1)Project(SH).xlsx]Sheet3!PivotTable1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2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52-49B0-BD64-DD4BE960D65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52-49B0-BD64-DD4BE960D65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452-49B0-BD64-DD4BE960D65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Sheet3!$B$4:$B$7</c:f>
              <c:strCache>
                <c:ptCount val="3"/>
                <c:pt idx="0">
                  <c:v>economy</c:v>
                </c:pt>
                <c:pt idx="1">
                  <c:v>luxury</c:v>
                </c:pt>
                <c:pt idx="2">
                  <c:v>premium</c:v>
                </c:pt>
              </c:strCache>
            </c:strRef>
          </c:cat>
          <c:val>
            <c:numRef>
              <c:f>Sheet3!$C$4:$C$7</c:f>
              <c:numCache>
                <c:formatCode>General</c:formatCode>
                <c:ptCount val="3"/>
                <c:pt idx="0">
                  <c:v>906</c:v>
                </c:pt>
                <c:pt idx="1">
                  <c:v>1270</c:v>
                </c:pt>
                <c:pt idx="2">
                  <c:v>1824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29-4027-9972-87C3D31387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3888479"/>
        <c:axId val="733885983"/>
      </c:barChart>
      <c:catAx>
        <c:axId val="733888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885983"/>
        <c:crosses val="autoZero"/>
        <c:auto val="1"/>
        <c:lblAlgn val="ctr"/>
        <c:lblOffset val="100"/>
        <c:noMultiLvlLbl val="0"/>
      </c:catAx>
      <c:valAx>
        <c:axId val="7338859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888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[Capstone(1)Project(SH).xlsx]Strategy 2!PivotTable4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 Revenue by Class</a:t>
            </a:r>
            <a:r>
              <a:rPr lang="en-US" baseline="0"/>
              <a:t> 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and Rental Length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2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3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  <c:pivotFmt>
        <c:idx val="11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  <c:pivotFmt>
        <c:idx val="12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  <c:pivotFmt>
        <c:idx val="1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15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  <c:pivotFmt>
        <c:idx val="16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17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  <c:pivotFmt>
        <c:idx val="18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19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  <c:pivotFmt>
        <c:idx val="2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21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  <c:pivotFmt>
        <c:idx val="23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24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  <c:pivotFmt>
        <c:idx val="2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26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  <c:pivotFmt>
        <c:idx val="27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  <c:pivotFmt>
        <c:idx val="28"/>
        <c:spPr>
          <a:solidFill>
            <a:schemeClr val="accent3">
              <a:lumMod val="75000"/>
            </a:schemeClr>
          </a:solidFill>
          <a:ln>
            <a:noFill/>
          </a:ln>
          <a:effectLst/>
        </c:spPr>
      </c:pivotFmt>
      <c:pivotFmt>
        <c:idx val="29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'Strategy 2'!$C$4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A1-4DBB-B205-AB769D6868B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A1-4DBB-B205-AB769D6868B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A1-4DBB-B205-AB769D6868B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BA1-4DBB-B205-AB769D6868BF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BA1-4DBB-B205-AB769D6868BF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BA1-4DBB-B205-AB769D6868BF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BA1-4DBB-B205-AB769D6868BF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BA1-4DBB-B205-AB769D6868BF}"/>
              </c:ext>
            </c:extLst>
          </c:dPt>
          <c:cat>
            <c:multiLvlStrRef>
              <c:f>'Strategy 2'!$B$5:$B$20</c:f>
              <c:multiLvlStrCache>
                <c:ptCount val="12"/>
                <c:lvl>
                  <c:pt idx="0">
                    <c:v>luxury</c:v>
                  </c:pt>
                  <c:pt idx="1">
                    <c:v>premium</c:v>
                  </c:pt>
                  <c:pt idx="2">
                    <c:v>economy</c:v>
                  </c:pt>
                  <c:pt idx="3">
                    <c:v>luxury</c:v>
                  </c:pt>
                  <c:pt idx="4">
                    <c:v>premium</c:v>
                  </c:pt>
                  <c:pt idx="5">
                    <c:v>economy</c:v>
                  </c:pt>
                  <c:pt idx="6">
                    <c:v>luxury</c:v>
                  </c:pt>
                  <c:pt idx="7">
                    <c:v>premium</c:v>
                  </c:pt>
                  <c:pt idx="8">
                    <c:v>economy</c:v>
                  </c:pt>
                  <c:pt idx="9">
                    <c:v>luxury</c:v>
                  </c:pt>
                  <c:pt idx="10">
                    <c:v>premium</c:v>
                  </c:pt>
                  <c:pt idx="11">
                    <c:v>economy</c:v>
                  </c:pt>
                </c:lvl>
                <c:lvl>
                  <c:pt idx="0">
                    <c:v>&lt; 60</c:v>
                  </c:pt>
                  <c:pt idx="3">
                    <c:v>60-80</c:v>
                  </c:pt>
                  <c:pt idx="6">
                    <c:v>80-100</c:v>
                  </c:pt>
                  <c:pt idx="9">
                    <c:v>100+</c:v>
                  </c:pt>
                </c:lvl>
              </c:multiLvlStrCache>
            </c:multiLvlStrRef>
          </c:cat>
          <c:val>
            <c:numRef>
              <c:f>'Strategy 2'!$C$5:$C$20</c:f>
              <c:numCache>
                <c:formatCode>"$"#,##0</c:formatCode>
                <c:ptCount val="12"/>
                <c:pt idx="0">
                  <c:v>588.14</c:v>
                </c:pt>
                <c:pt idx="1">
                  <c:v>1764.3141975308636</c:v>
                </c:pt>
                <c:pt idx="2">
                  <c:v>2965.1</c:v>
                </c:pt>
                <c:pt idx="3">
                  <c:v>3444.1811860940697</c:v>
                </c:pt>
                <c:pt idx="4">
                  <c:v>4827.6675000000023</c:v>
                </c:pt>
                <c:pt idx="5">
                  <c:v>5878.3480113636424</c:v>
                </c:pt>
                <c:pt idx="6">
                  <c:v>6425.1992110453612</c:v>
                </c:pt>
                <c:pt idx="7">
                  <c:v>7529.1054274084054</c:v>
                </c:pt>
                <c:pt idx="8">
                  <c:v>8823.9370262390676</c:v>
                </c:pt>
                <c:pt idx="9">
                  <c:v>9618.1023668639118</c:v>
                </c:pt>
                <c:pt idx="10">
                  <c:v>10586.57551020408</c:v>
                </c:pt>
                <c:pt idx="11">
                  <c:v>12160.410687022899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BA1-4DBB-B205-AB769D686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22879"/>
        <c:axId val="19023295"/>
      </c:barChart>
      <c:catAx>
        <c:axId val="19022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23295"/>
        <c:crosses val="autoZero"/>
        <c:auto val="1"/>
        <c:lblAlgn val="ctr"/>
        <c:lblOffset val="100"/>
        <c:noMultiLvlLbl val="0"/>
      </c:catAx>
      <c:valAx>
        <c:axId val="19023295"/>
        <c:scaling>
          <c:orientation val="minMax"/>
        </c:scaling>
        <c:delete val="0"/>
        <c:axPos val="l"/>
        <c:numFmt formatCode="&quot;$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22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/>
              <a:t>Gross Revenue</a:t>
            </a:r>
          </a:p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 sz="2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958136482939635"/>
          <c:y val="0.19486111111111112"/>
          <c:w val="0.79041863517060362"/>
          <c:h val="0.7208876494604841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29-4A37-A1EB-B42121A56C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('Strategy 2(1)'!$B$8,'Strategy 2(1)'!$B$9)</c:f>
              <c:strCache>
                <c:ptCount val="2"/>
                <c:pt idx="0">
                  <c:v>Baseline</c:v>
                </c:pt>
                <c:pt idx="1">
                  <c:v>Combined</c:v>
                </c:pt>
              </c:strCache>
            </c:strRef>
          </c:cat>
          <c:val>
            <c:numRef>
              <c:f>('Strategy 2(1)'!$C$8,'Strategy 2(1)'!$C$9)</c:f>
              <c:numCache>
                <c:formatCode>_("$"* #,##0_);_("$"* \(#,##0\);_("$"* "-"??_);_(@_)</c:formatCode>
                <c:ptCount val="2"/>
                <c:pt idx="0">
                  <c:v>52830207</c:v>
                </c:pt>
                <c:pt idx="1">
                  <c:v>56554546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29-4A37-A1EB-B42121A56C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1648799"/>
        <c:axId val="1121650047"/>
      </c:barChart>
      <c:catAx>
        <c:axId val="112164879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1650047"/>
        <c:crosses val="autoZero"/>
        <c:auto val="1"/>
        <c:lblAlgn val="ctr"/>
        <c:lblOffset val="100"/>
        <c:noMultiLvlLbl val="0"/>
      </c:catAx>
      <c:valAx>
        <c:axId val="1121650047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1648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Average Rental 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9521708393262"/>
          <c:y val="0.10305958132045089"/>
          <c:w val="0.82745455579662452"/>
          <c:h val="0.77972130295307285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C5-499A-B22B-F4BBA52A49B5}"/>
              </c:ext>
            </c:extLst>
          </c:dPt>
          <c:cat>
            <c:strRef>
              <c:f>('Strategy 2(1)'!$B$4,'Strategy 2(1)'!$B$5)</c:f>
              <c:strCache>
                <c:ptCount val="2"/>
                <c:pt idx="0">
                  <c:v>Rented days baseline</c:v>
                </c:pt>
                <c:pt idx="1">
                  <c:v>Rented days combined</c:v>
                </c:pt>
              </c:strCache>
            </c:strRef>
          </c:cat>
          <c:val>
            <c:numRef>
              <c:f>('Strategy 2(1)'!$C$4,'Strategy 2(1)'!$C$5)</c:f>
              <c:numCache>
                <c:formatCode>0.0</c:formatCode>
                <c:ptCount val="2"/>
                <c:pt idx="0">
                  <c:v>81</c:v>
                </c:pt>
                <c:pt idx="1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C5-499A-B22B-F4BBA52A4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8095407"/>
        <c:axId val="1318098319"/>
      </c:barChart>
      <c:catAx>
        <c:axId val="131809540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18098319"/>
        <c:crosses val="autoZero"/>
        <c:auto val="1"/>
        <c:lblAlgn val="ctr"/>
        <c:lblOffset val="100"/>
        <c:noMultiLvlLbl val="0"/>
      </c:catAx>
      <c:valAx>
        <c:axId val="1318098319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13180954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BFF837-4B1F-4440-81AC-0DD6464AEC7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51FC93-F0EA-4562-A186-06F3111800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Economy </a:t>
          </a:r>
        </a:p>
        <a:p>
          <a:pPr>
            <a:lnSpc>
              <a:spcPct val="100000"/>
            </a:lnSpc>
          </a:pPr>
          <a:r>
            <a:rPr lang="en-US" sz="2800" dirty="0"/>
            <a:t> &lt; $600</a:t>
          </a:r>
        </a:p>
      </dgm:t>
    </dgm:pt>
    <dgm:pt modelId="{09A06FC2-8D49-4BE4-A8ED-145FDCBC7331}" type="parTrans" cxnId="{793AB1D0-3F51-4F7D-A748-3D98FA8A774E}">
      <dgm:prSet/>
      <dgm:spPr/>
      <dgm:t>
        <a:bodyPr/>
        <a:lstStyle/>
        <a:p>
          <a:endParaRPr lang="en-US"/>
        </a:p>
      </dgm:t>
    </dgm:pt>
    <dgm:pt modelId="{25BFD117-5F5B-4289-A784-FB3660FCB43A}" type="sibTrans" cxnId="{793AB1D0-3F51-4F7D-A748-3D98FA8A774E}">
      <dgm:prSet/>
      <dgm:spPr/>
      <dgm:t>
        <a:bodyPr/>
        <a:lstStyle/>
        <a:p>
          <a:endParaRPr lang="en-US"/>
        </a:p>
      </dgm:t>
    </dgm:pt>
    <dgm:pt modelId="{25DBFE47-1D5F-459C-831E-EB60FBD702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Premium  </a:t>
          </a:r>
        </a:p>
        <a:p>
          <a:pPr>
            <a:lnSpc>
              <a:spcPct val="100000"/>
            </a:lnSpc>
          </a:pPr>
          <a:r>
            <a:rPr lang="en-US" dirty="0"/>
            <a:t>$600 - $750</a:t>
          </a:r>
        </a:p>
      </dgm:t>
    </dgm:pt>
    <dgm:pt modelId="{B5E76D98-C039-4ED8-945E-4A6E944895DC}" type="parTrans" cxnId="{C59F45D2-CF63-4EB3-92C0-F1D4398D992A}">
      <dgm:prSet/>
      <dgm:spPr/>
      <dgm:t>
        <a:bodyPr/>
        <a:lstStyle/>
        <a:p>
          <a:endParaRPr lang="en-US"/>
        </a:p>
      </dgm:t>
    </dgm:pt>
    <dgm:pt modelId="{6E6F6BF2-3952-4850-9484-CF1B4F51BE83}" type="sibTrans" cxnId="{C59F45D2-CF63-4EB3-92C0-F1D4398D992A}">
      <dgm:prSet/>
      <dgm:spPr/>
      <dgm:t>
        <a:bodyPr/>
        <a:lstStyle/>
        <a:p>
          <a:endParaRPr lang="en-US"/>
        </a:p>
      </dgm:t>
    </dgm:pt>
    <dgm:pt modelId="{AB09309D-488F-458F-ADCD-BE532F7AF7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Luxury </a:t>
          </a:r>
        </a:p>
        <a:p>
          <a:pPr>
            <a:lnSpc>
              <a:spcPct val="100000"/>
            </a:lnSpc>
          </a:pPr>
          <a:r>
            <a:rPr lang="en-US" sz="2800" dirty="0"/>
            <a:t>$750 +</a:t>
          </a:r>
        </a:p>
      </dgm:t>
    </dgm:pt>
    <dgm:pt modelId="{E36EDE17-FD23-4077-8DF1-B6218D0B90E2}" type="parTrans" cxnId="{31ADC7C3-75B6-44BD-A927-8556A3DBA93E}">
      <dgm:prSet/>
      <dgm:spPr/>
      <dgm:t>
        <a:bodyPr/>
        <a:lstStyle/>
        <a:p>
          <a:endParaRPr lang="en-US"/>
        </a:p>
      </dgm:t>
    </dgm:pt>
    <dgm:pt modelId="{3917571D-6B13-46B6-8CF2-7A4041EB0260}" type="sibTrans" cxnId="{31ADC7C3-75B6-44BD-A927-8556A3DBA93E}">
      <dgm:prSet/>
      <dgm:spPr/>
      <dgm:t>
        <a:bodyPr/>
        <a:lstStyle/>
        <a:p>
          <a:endParaRPr lang="en-US"/>
        </a:p>
      </dgm:t>
    </dgm:pt>
    <dgm:pt modelId="{C138D1B9-BCB0-4B06-BF7C-3684A1ED050B}" type="pres">
      <dgm:prSet presAssocID="{B5BFF837-4B1F-4440-81AC-0DD6464AEC75}" presName="root" presStyleCnt="0">
        <dgm:presLayoutVars>
          <dgm:dir/>
          <dgm:resizeHandles val="exact"/>
        </dgm:presLayoutVars>
      </dgm:prSet>
      <dgm:spPr/>
    </dgm:pt>
    <dgm:pt modelId="{09DD3B76-6358-4BAF-AB92-1208E9326D46}" type="pres">
      <dgm:prSet presAssocID="{0A51FC93-F0EA-4562-A186-06F3111800CC}" presName="compNode" presStyleCnt="0"/>
      <dgm:spPr/>
    </dgm:pt>
    <dgm:pt modelId="{A4F8AC5B-8AAB-497C-A092-1021C6267739}" type="pres">
      <dgm:prSet presAssocID="{0A51FC93-F0EA-4562-A186-06F3111800CC}" presName="iconRect" presStyleLbl="node1" presStyleIdx="0" presStyleCnt="3" custLinFactNeighborY="773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BD21234-F93C-4599-89AF-1DB6CB71C9F8}" type="pres">
      <dgm:prSet presAssocID="{0A51FC93-F0EA-4562-A186-06F3111800CC}" presName="spaceRect" presStyleCnt="0"/>
      <dgm:spPr/>
    </dgm:pt>
    <dgm:pt modelId="{F5D993CD-DDAA-44F7-B651-E8A7291217B4}" type="pres">
      <dgm:prSet presAssocID="{0A51FC93-F0EA-4562-A186-06F3111800CC}" presName="textRect" presStyleLbl="revTx" presStyleIdx="0" presStyleCnt="3">
        <dgm:presLayoutVars>
          <dgm:chMax val="1"/>
          <dgm:chPref val="1"/>
        </dgm:presLayoutVars>
      </dgm:prSet>
      <dgm:spPr/>
    </dgm:pt>
    <dgm:pt modelId="{6E581143-542E-42D4-B010-84666D82C43E}" type="pres">
      <dgm:prSet presAssocID="{25BFD117-5F5B-4289-A784-FB3660FCB43A}" presName="sibTrans" presStyleCnt="0"/>
      <dgm:spPr/>
    </dgm:pt>
    <dgm:pt modelId="{FE69B231-4113-4862-8EB9-A2783AA53C17}" type="pres">
      <dgm:prSet presAssocID="{25DBFE47-1D5F-459C-831E-EB60FBD7027F}" presName="compNode" presStyleCnt="0"/>
      <dgm:spPr/>
    </dgm:pt>
    <dgm:pt modelId="{8443DDB6-85F4-44AA-9710-864DA5A0B22C}" type="pres">
      <dgm:prSet presAssocID="{25DBFE47-1D5F-459C-831E-EB60FBD702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66E1F394-4E8F-43FA-9A38-69ACABC9095F}" type="pres">
      <dgm:prSet presAssocID="{25DBFE47-1D5F-459C-831E-EB60FBD7027F}" presName="spaceRect" presStyleCnt="0"/>
      <dgm:spPr/>
    </dgm:pt>
    <dgm:pt modelId="{0DD25B5C-D3D6-4F6A-B29C-4D658050187E}" type="pres">
      <dgm:prSet presAssocID="{25DBFE47-1D5F-459C-831E-EB60FBD7027F}" presName="textRect" presStyleLbl="revTx" presStyleIdx="1" presStyleCnt="3">
        <dgm:presLayoutVars>
          <dgm:chMax val="1"/>
          <dgm:chPref val="1"/>
        </dgm:presLayoutVars>
      </dgm:prSet>
      <dgm:spPr/>
    </dgm:pt>
    <dgm:pt modelId="{E6A7637E-BA3A-4D44-89B1-9393895375E0}" type="pres">
      <dgm:prSet presAssocID="{6E6F6BF2-3952-4850-9484-CF1B4F51BE83}" presName="sibTrans" presStyleCnt="0"/>
      <dgm:spPr/>
    </dgm:pt>
    <dgm:pt modelId="{80DB601B-D832-4571-B9A6-70508CFDA186}" type="pres">
      <dgm:prSet presAssocID="{AB09309D-488F-458F-ADCD-BE532F7AF7A8}" presName="compNode" presStyleCnt="0"/>
      <dgm:spPr/>
    </dgm:pt>
    <dgm:pt modelId="{7A6BEE52-496B-4CB2-AC9B-50CA0BD1DA57}" type="pres">
      <dgm:prSet presAssocID="{AB09309D-488F-458F-ADCD-BE532F7AF7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ng"/>
        </a:ext>
      </dgm:extLst>
    </dgm:pt>
    <dgm:pt modelId="{BF6167F6-A441-4CF3-9B91-B3C7C3D7289B}" type="pres">
      <dgm:prSet presAssocID="{AB09309D-488F-458F-ADCD-BE532F7AF7A8}" presName="spaceRect" presStyleCnt="0"/>
      <dgm:spPr/>
    </dgm:pt>
    <dgm:pt modelId="{B0A7EA8D-66AF-4611-BC62-3318E2E46C26}" type="pres">
      <dgm:prSet presAssocID="{AB09309D-488F-458F-ADCD-BE532F7AF7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BABE418-32C4-43CC-A4F6-C9D7BB9E8A8D}" type="presOf" srcId="{AB09309D-488F-458F-ADCD-BE532F7AF7A8}" destId="{B0A7EA8D-66AF-4611-BC62-3318E2E46C26}" srcOrd="0" destOrd="0" presId="urn:microsoft.com/office/officeart/2018/2/layout/IconLabelList"/>
    <dgm:cxn modelId="{AD152023-002F-4933-A312-4D9524BCA80E}" type="presOf" srcId="{0A51FC93-F0EA-4562-A186-06F3111800CC}" destId="{F5D993CD-DDAA-44F7-B651-E8A7291217B4}" srcOrd="0" destOrd="0" presId="urn:microsoft.com/office/officeart/2018/2/layout/IconLabelList"/>
    <dgm:cxn modelId="{4893AE25-074B-474F-AAF8-FABFD5E7C476}" type="presOf" srcId="{25DBFE47-1D5F-459C-831E-EB60FBD7027F}" destId="{0DD25B5C-D3D6-4F6A-B29C-4D658050187E}" srcOrd="0" destOrd="0" presId="urn:microsoft.com/office/officeart/2018/2/layout/IconLabelList"/>
    <dgm:cxn modelId="{31ADC7C3-75B6-44BD-A927-8556A3DBA93E}" srcId="{B5BFF837-4B1F-4440-81AC-0DD6464AEC75}" destId="{AB09309D-488F-458F-ADCD-BE532F7AF7A8}" srcOrd="2" destOrd="0" parTransId="{E36EDE17-FD23-4077-8DF1-B6218D0B90E2}" sibTransId="{3917571D-6B13-46B6-8CF2-7A4041EB0260}"/>
    <dgm:cxn modelId="{793AB1D0-3F51-4F7D-A748-3D98FA8A774E}" srcId="{B5BFF837-4B1F-4440-81AC-0DD6464AEC75}" destId="{0A51FC93-F0EA-4562-A186-06F3111800CC}" srcOrd="0" destOrd="0" parTransId="{09A06FC2-8D49-4BE4-A8ED-145FDCBC7331}" sibTransId="{25BFD117-5F5B-4289-A784-FB3660FCB43A}"/>
    <dgm:cxn modelId="{C59F45D2-CF63-4EB3-92C0-F1D4398D992A}" srcId="{B5BFF837-4B1F-4440-81AC-0DD6464AEC75}" destId="{25DBFE47-1D5F-459C-831E-EB60FBD7027F}" srcOrd="1" destOrd="0" parTransId="{B5E76D98-C039-4ED8-945E-4A6E944895DC}" sibTransId="{6E6F6BF2-3952-4850-9484-CF1B4F51BE83}"/>
    <dgm:cxn modelId="{B3C258E3-6D50-4447-BC8C-C0241067B758}" type="presOf" srcId="{B5BFF837-4B1F-4440-81AC-0DD6464AEC75}" destId="{C138D1B9-BCB0-4B06-BF7C-3684A1ED050B}" srcOrd="0" destOrd="0" presId="urn:microsoft.com/office/officeart/2018/2/layout/IconLabelList"/>
    <dgm:cxn modelId="{7A8D5D74-DD78-4E97-840B-C73F1CCC7E9A}" type="presParOf" srcId="{C138D1B9-BCB0-4B06-BF7C-3684A1ED050B}" destId="{09DD3B76-6358-4BAF-AB92-1208E9326D46}" srcOrd="0" destOrd="0" presId="urn:microsoft.com/office/officeart/2018/2/layout/IconLabelList"/>
    <dgm:cxn modelId="{144D4139-B662-4880-BC52-881737B1BD25}" type="presParOf" srcId="{09DD3B76-6358-4BAF-AB92-1208E9326D46}" destId="{A4F8AC5B-8AAB-497C-A092-1021C6267739}" srcOrd="0" destOrd="0" presId="urn:microsoft.com/office/officeart/2018/2/layout/IconLabelList"/>
    <dgm:cxn modelId="{C7FDA9F1-28CF-439A-B30F-0E479565EB41}" type="presParOf" srcId="{09DD3B76-6358-4BAF-AB92-1208E9326D46}" destId="{8BD21234-F93C-4599-89AF-1DB6CB71C9F8}" srcOrd="1" destOrd="0" presId="urn:microsoft.com/office/officeart/2018/2/layout/IconLabelList"/>
    <dgm:cxn modelId="{A6310A5F-8D0E-4CA0-95B7-2D8CB26BF28D}" type="presParOf" srcId="{09DD3B76-6358-4BAF-AB92-1208E9326D46}" destId="{F5D993CD-DDAA-44F7-B651-E8A7291217B4}" srcOrd="2" destOrd="0" presId="urn:microsoft.com/office/officeart/2018/2/layout/IconLabelList"/>
    <dgm:cxn modelId="{09F39A6B-0C4A-463D-A178-31786F1FA3D9}" type="presParOf" srcId="{C138D1B9-BCB0-4B06-BF7C-3684A1ED050B}" destId="{6E581143-542E-42D4-B010-84666D82C43E}" srcOrd="1" destOrd="0" presId="urn:microsoft.com/office/officeart/2018/2/layout/IconLabelList"/>
    <dgm:cxn modelId="{D13D0258-95E2-4B7F-9B69-B9E34CB25AFC}" type="presParOf" srcId="{C138D1B9-BCB0-4B06-BF7C-3684A1ED050B}" destId="{FE69B231-4113-4862-8EB9-A2783AA53C17}" srcOrd="2" destOrd="0" presId="urn:microsoft.com/office/officeart/2018/2/layout/IconLabelList"/>
    <dgm:cxn modelId="{57267047-68FB-445A-8306-D6C6DB513AB4}" type="presParOf" srcId="{FE69B231-4113-4862-8EB9-A2783AA53C17}" destId="{8443DDB6-85F4-44AA-9710-864DA5A0B22C}" srcOrd="0" destOrd="0" presId="urn:microsoft.com/office/officeart/2018/2/layout/IconLabelList"/>
    <dgm:cxn modelId="{5BDCA3CC-E34B-4027-B8C1-E6AB81DEC35A}" type="presParOf" srcId="{FE69B231-4113-4862-8EB9-A2783AA53C17}" destId="{66E1F394-4E8F-43FA-9A38-69ACABC9095F}" srcOrd="1" destOrd="0" presId="urn:microsoft.com/office/officeart/2018/2/layout/IconLabelList"/>
    <dgm:cxn modelId="{C37382A7-573B-4426-B69A-9C569BBADB32}" type="presParOf" srcId="{FE69B231-4113-4862-8EB9-A2783AA53C17}" destId="{0DD25B5C-D3D6-4F6A-B29C-4D658050187E}" srcOrd="2" destOrd="0" presId="urn:microsoft.com/office/officeart/2018/2/layout/IconLabelList"/>
    <dgm:cxn modelId="{4DD4AE09-A85D-4A9C-99DF-A61E4B412209}" type="presParOf" srcId="{C138D1B9-BCB0-4B06-BF7C-3684A1ED050B}" destId="{E6A7637E-BA3A-4D44-89B1-9393895375E0}" srcOrd="3" destOrd="0" presId="urn:microsoft.com/office/officeart/2018/2/layout/IconLabelList"/>
    <dgm:cxn modelId="{04426F00-8A41-45F1-8ED5-21B99397A6C1}" type="presParOf" srcId="{C138D1B9-BCB0-4B06-BF7C-3684A1ED050B}" destId="{80DB601B-D832-4571-B9A6-70508CFDA186}" srcOrd="4" destOrd="0" presId="urn:microsoft.com/office/officeart/2018/2/layout/IconLabelList"/>
    <dgm:cxn modelId="{537CD6DF-1CE0-4DBF-8A7D-A9928BEBD171}" type="presParOf" srcId="{80DB601B-D832-4571-B9A6-70508CFDA186}" destId="{7A6BEE52-496B-4CB2-AC9B-50CA0BD1DA57}" srcOrd="0" destOrd="0" presId="urn:microsoft.com/office/officeart/2018/2/layout/IconLabelList"/>
    <dgm:cxn modelId="{46A79B30-8EEE-456C-8C9E-64AB29DA0D36}" type="presParOf" srcId="{80DB601B-D832-4571-B9A6-70508CFDA186}" destId="{BF6167F6-A441-4CF3-9B91-B3C7C3D7289B}" srcOrd="1" destOrd="0" presId="urn:microsoft.com/office/officeart/2018/2/layout/IconLabelList"/>
    <dgm:cxn modelId="{0444EA4C-B43B-4526-93BF-897F2A0F7F5F}" type="presParOf" srcId="{80DB601B-D832-4571-B9A6-70508CFDA186}" destId="{B0A7EA8D-66AF-4611-BC62-3318E2E46C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8AC5B-8AAB-497C-A092-1021C6267739}">
      <dsp:nvSpPr>
        <dsp:cNvPr id="0" name=""/>
        <dsp:cNvSpPr/>
      </dsp:nvSpPr>
      <dsp:spPr>
        <a:xfrm>
          <a:off x="1030355" y="649407"/>
          <a:ext cx="1113218" cy="1113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993CD-DDAA-44F7-B651-E8A7291217B4}">
      <dsp:nvSpPr>
        <dsp:cNvPr id="0" name=""/>
        <dsp:cNvSpPr/>
      </dsp:nvSpPr>
      <dsp:spPr>
        <a:xfrm>
          <a:off x="350054" y="2055663"/>
          <a:ext cx="2473819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Economy 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 &lt; $600</a:t>
          </a:r>
        </a:p>
      </dsp:txBody>
      <dsp:txXfrm>
        <a:off x="350054" y="2055663"/>
        <a:ext cx="2473819" cy="1035000"/>
      </dsp:txXfrm>
    </dsp:sp>
    <dsp:sp modelId="{8443DDB6-85F4-44AA-9710-864DA5A0B22C}">
      <dsp:nvSpPr>
        <dsp:cNvPr id="0" name=""/>
        <dsp:cNvSpPr/>
      </dsp:nvSpPr>
      <dsp:spPr>
        <a:xfrm>
          <a:off x="3937092" y="563277"/>
          <a:ext cx="1113218" cy="1113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25B5C-D3D6-4F6A-B29C-4D658050187E}">
      <dsp:nvSpPr>
        <dsp:cNvPr id="0" name=""/>
        <dsp:cNvSpPr/>
      </dsp:nvSpPr>
      <dsp:spPr>
        <a:xfrm>
          <a:off x="3256792" y="2055663"/>
          <a:ext cx="2473819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Premium  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$600 - $750</a:t>
          </a:r>
        </a:p>
      </dsp:txBody>
      <dsp:txXfrm>
        <a:off x="3256792" y="2055663"/>
        <a:ext cx="2473819" cy="1035000"/>
      </dsp:txXfrm>
    </dsp:sp>
    <dsp:sp modelId="{7A6BEE52-496B-4CB2-AC9B-50CA0BD1DA57}">
      <dsp:nvSpPr>
        <dsp:cNvPr id="0" name=""/>
        <dsp:cNvSpPr/>
      </dsp:nvSpPr>
      <dsp:spPr>
        <a:xfrm>
          <a:off x="6843830" y="563277"/>
          <a:ext cx="1113218" cy="1113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7EA8D-66AF-4611-BC62-3318E2E46C26}">
      <dsp:nvSpPr>
        <dsp:cNvPr id="0" name=""/>
        <dsp:cNvSpPr/>
      </dsp:nvSpPr>
      <dsp:spPr>
        <a:xfrm>
          <a:off x="6163529" y="2055663"/>
          <a:ext cx="2473819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Luxury 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$750 +</a:t>
          </a:r>
        </a:p>
      </dsp:txBody>
      <dsp:txXfrm>
        <a:off x="6163529" y="2055663"/>
        <a:ext cx="2473819" cy="103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0.1055</cdr:x>
      <cdr:y>0.51422</cdr:y>
    </cdr:from>
    <cdr:to>
      <cdr:x>0.28595</cdr:x>
      <cdr:y>0.57434</cdr:y>
    </cdr:to>
    <cdr:sp macro="" textlink="">
      <cdr:nvSpPr>
        <cdr:cNvPr id="2" name="Arrow: Left 1">
          <a:extLst xmlns:a="http://schemas.openxmlformats.org/drawingml/2006/main">
            <a:ext uri="{FF2B5EF4-FFF2-40B4-BE49-F238E27FC236}">
              <a16:creationId xmlns:a16="http://schemas.microsoft.com/office/drawing/2014/main" id="{5E07BD9E-AA49-24FE-623D-FBE68E0FD904}"/>
            </a:ext>
          </a:extLst>
        </cdr:cNvPr>
        <cdr:cNvSpPr/>
      </cdr:nvSpPr>
      <cdr:spPr>
        <a:xfrm xmlns:a="http://schemas.openxmlformats.org/drawingml/2006/main">
          <a:off x="962371" y="2481219"/>
          <a:ext cx="1645920" cy="290116"/>
        </a:xfrm>
        <a:prstGeom xmlns:a="http://schemas.openxmlformats.org/drawingml/2006/main" prst="leftArrow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0.12864</cdr:x>
      <cdr:y>0.23542</cdr:y>
    </cdr:from>
    <cdr:to>
      <cdr:x>0.27978</cdr:x>
      <cdr:y>0.5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30F6AAA8-A9E5-AD20-19D9-9D541040D382}"/>
            </a:ext>
          </a:extLst>
        </cdr:cNvPr>
        <cdr:cNvSpPr txBox="1"/>
      </cdr:nvSpPr>
      <cdr:spPr>
        <a:xfrm xmlns:a="http://schemas.openxmlformats.org/drawingml/2006/main">
          <a:off x="1173386" y="1135966"/>
          <a:ext cx="1378634" cy="127664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dirty="0"/>
            <a:t>Vehicles not </a:t>
          </a:r>
        </a:p>
        <a:p xmlns:a="http://schemas.openxmlformats.org/drawingml/2006/main">
          <a:r>
            <a:rPr lang="en-US" sz="1800" dirty="0"/>
            <a:t>Being</a:t>
          </a:r>
        </a:p>
        <a:p xmlns:a="http://schemas.openxmlformats.org/drawingml/2006/main">
          <a:r>
            <a:rPr lang="en-US" sz="1800" dirty="0"/>
            <a:t>rented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0.92608</cdr:x>
      <cdr:y>0.05731</cdr:y>
    </cdr:from>
    <cdr:to>
      <cdr:x>0.96733</cdr:x>
      <cdr:y>0.1455</cdr:y>
    </cdr:to>
    <cdr:sp macro="" textlink="">
      <cdr:nvSpPr>
        <cdr:cNvPr id="7" name="Arrow: Down 6">
          <a:extLst xmlns:a="http://schemas.openxmlformats.org/drawingml/2006/main">
            <a:ext uri="{FF2B5EF4-FFF2-40B4-BE49-F238E27FC236}">
              <a16:creationId xmlns:a16="http://schemas.microsoft.com/office/drawing/2014/main" id="{B5C749E7-73B1-4025-8E0F-F49210F3870E}"/>
            </a:ext>
          </a:extLst>
        </cdr:cNvPr>
        <cdr:cNvSpPr/>
      </cdr:nvSpPr>
      <cdr:spPr>
        <a:xfrm xmlns:a="http://schemas.openxmlformats.org/drawingml/2006/main">
          <a:off x="8256385" y="297469"/>
          <a:ext cx="367760" cy="457793"/>
        </a:xfrm>
        <a:prstGeom xmlns:a="http://schemas.openxmlformats.org/drawingml/2006/main" prst="downArrow">
          <a:avLst/>
        </a:prstGeom>
        <a:solidFill xmlns:a="http://schemas.openxmlformats.org/drawingml/2006/main">
          <a:schemeClr val="accent2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>
            <a:solidFill>
              <a:srgbClr val="FF0000"/>
            </a:solidFill>
            <a:highlight>
              <a:srgbClr val="FFFF00"/>
            </a:highlight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244A-5EB6-4193-AC5D-8E3D5A8C7FB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09B2C64-C77C-4EC1-A871-B406005B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3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244A-5EB6-4193-AC5D-8E3D5A8C7FB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9B2C64-C77C-4EC1-A871-B406005B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244A-5EB6-4193-AC5D-8E3D5A8C7FB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9B2C64-C77C-4EC1-A871-B406005B218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278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244A-5EB6-4193-AC5D-8E3D5A8C7FB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9B2C64-C77C-4EC1-A871-B406005B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46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244A-5EB6-4193-AC5D-8E3D5A8C7FB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9B2C64-C77C-4EC1-A871-B406005B218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5927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244A-5EB6-4193-AC5D-8E3D5A8C7FB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9B2C64-C77C-4EC1-A871-B406005B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2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244A-5EB6-4193-AC5D-8E3D5A8C7FB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C64-C77C-4EC1-A871-B406005B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27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244A-5EB6-4193-AC5D-8E3D5A8C7FB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C64-C77C-4EC1-A871-B406005B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5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244A-5EB6-4193-AC5D-8E3D5A8C7FB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C64-C77C-4EC1-A871-B406005B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5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244A-5EB6-4193-AC5D-8E3D5A8C7FB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09B2C64-C77C-4EC1-A871-B406005B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244A-5EB6-4193-AC5D-8E3D5A8C7FB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9B2C64-C77C-4EC1-A871-B406005B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244A-5EB6-4193-AC5D-8E3D5A8C7FB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09B2C64-C77C-4EC1-A871-B406005B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8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244A-5EB6-4193-AC5D-8E3D5A8C7FB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C64-C77C-4EC1-A871-B406005B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5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244A-5EB6-4193-AC5D-8E3D5A8C7FB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C64-C77C-4EC1-A871-B406005B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9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244A-5EB6-4193-AC5D-8E3D5A8C7FB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B2C64-C77C-4EC1-A871-B406005B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244A-5EB6-4193-AC5D-8E3D5A8C7FB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09B2C64-C77C-4EC1-A871-B406005B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F244A-5EB6-4193-AC5D-8E3D5A8C7FB5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09B2C64-C77C-4EC1-A871-B406005B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8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6A3B6-27D3-F0D7-5AEE-B033E191A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3778870" cy="394325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LARIAT CAR RENTAL	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EBE48-717C-8945-6DA8-2B08E591D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solidFill>
                  <a:srgbClr val="FEFFFF"/>
                </a:solidFill>
              </a:rPr>
              <a:t>Cost Optimization Strategy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EFFFF"/>
                </a:solidFill>
              </a:rPr>
              <a:t>Sean Hastings</a:t>
            </a: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69FE5862-BA06-171F-4DEA-D48F4E77A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0697-2D93-5C8F-C406-5077BCFC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Where Your Revenue Comes From</a:t>
            </a:r>
          </a:p>
        </p:txBody>
      </p:sp>
      <p:graphicFrame>
        <p:nvGraphicFramePr>
          <p:cNvPr id="30" name="Content Placeholder 29">
            <a:extLst>
              <a:ext uri="{FF2B5EF4-FFF2-40B4-BE49-F238E27FC236}">
                <a16:creationId xmlns:a16="http://schemas.microsoft.com/office/drawing/2014/main" id="{2E7B50FE-0ED5-44EA-1E65-05A115C8E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172801"/>
              </p:ext>
            </p:extLst>
          </p:nvPr>
        </p:nvGraphicFramePr>
        <p:xfrm>
          <a:off x="2589213" y="1575582"/>
          <a:ext cx="8915400" cy="4336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F181919-2D85-0BE6-B824-38530707CA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770823"/>
              </p:ext>
            </p:extLst>
          </p:nvPr>
        </p:nvGraphicFramePr>
        <p:xfrm>
          <a:off x="1955409" y="1252025"/>
          <a:ext cx="9549204" cy="5444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6905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5DE5A-A114-EEF3-2DF1-CB3FCEE0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Vehicle Class - Monthly Costs</a:t>
            </a:r>
            <a:br>
              <a:rPr lang="en-US"/>
            </a:br>
            <a:endParaRPr lang="en-US" dirty="0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A756A2B-1982-6161-C782-3EB4F460B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298471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203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9CDC-33B4-7778-7B98-12605DE5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Inventory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D579D6-EAE6-A5E5-A68E-300BA6F1F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63753"/>
              </p:ext>
            </p:extLst>
          </p:nvPr>
        </p:nvGraphicFramePr>
        <p:xfrm>
          <a:off x="2589213" y="1415845"/>
          <a:ext cx="8915400" cy="4940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644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CE39-EED3-7CBB-748D-72532570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Most profitable class, and rental range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EDB0833-6105-C59B-58DD-37B9E2FFB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08978"/>
              </p:ext>
            </p:extLst>
          </p:nvPr>
        </p:nvGraphicFramePr>
        <p:xfrm>
          <a:off x="2589213" y="1378634"/>
          <a:ext cx="8915400" cy="5190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880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FB8C-0B4C-9382-155A-4B1F8B22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Recommendation/call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CE47-88D1-DB23-D4FB-B1534A2E1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17785"/>
            <a:ext cx="8915400" cy="4251234"/>
          </a:xfrm>
        </p:spPr>
        <p:txBody>
          <a:bodyPr>
            <a:noAutofit/>
          </a:bodyPr>
          <a:lstStyle/>
          <a:p>
            <a:r>
              <a:rPr lang="en-US" sz="4800" dirty="0"/>
              <a:t>Sell all vehicles rented less than 60 days, or unprofitable(monthly basis) = $205,000</a:t>
            </a:r>
          </a:p>
          <a:p>
            <a:r>
              <a:rPr lang="en-US" sz="4800" dirty="0"/>
              <a:t>Reinvest $175,000 in Economy class cars rented more than 100 days</a:t>
            </a:r>
          </a:p>
        </p:txBody>
      </p:sp>
    </p:spTree>
    <p:extLst>
      <p:ext uri="{BB962C8B-B14F-4D97-AF65-F5344CB8AC3E}">
        <p14:creationId xmlns:p14="http://schemas.microsoft.com/office/powerpoint/2010/main" val="1210136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C9DB9-2802-54E5-DD49-E32F4782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20B0801-705F-AADA-5E34-039E2C198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415926"/>
              </p:ext>
            </p:extLst>
          </p:nvPr>
        </p:nvGraphicFramePr>
        <p:xfrm>
          <a:off x="2589213" y="1327355"/>
          <a:ext cx="8915400" cy="5161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588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0A97-8051-2973-5943-46E32255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A572B82-ABA9-89E5-BAC6-08E5E342F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306477"/>
              </p:ext>
            </p:extLst>
          </p:nvPr>
        </p:nvGraphicFramePr>
        <p:xfrm>
          <a:off x="2589213" y="1294228"/>
          <a:ext cx="8763415" cy="5563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621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7E55-2EE7-119C-B5F2-0BFF2D07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1434706-98CB-240B-25B3-1D1760AD9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087413"/>
              </p:ext>
            </p:extLst>
          </p:nvPr>
        </p:nvGraphicFramePr>
        <p:xfrm>
          <a:off x="2589213" y="1463040"/>
          <a:ext cx="8552399" cy="4770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97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0220-DCEE-3E11-85C2-5382C1C4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3ECF-DC04-31D6-0C48-4F0B3934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Provide Lariat Rentals with insights to reduce costs and increase revenue</a:t>
            </a:r>
          </a:p>
        </p:txBody>
      </p:sp>
    </p:spTree>
    <p:extLst>
      <p:ext uri="{BB962C8B-B14F-4D97-AF65-F5344CB8AC3E}">
        <p14:creationId xmlns:p14="http://schemas.microsoft.com/office/powerpoint/2010/main" val="251703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ipe sliced lemon">
            <a:extLst>
              <a:ext uri="{FF2B5EF4-FFF2-40B4-BE49-F238E27FC236}">
                <a16:creationId xmlns:a16="http://schemas.microsoft.com/office/drawing/2014/main" id="{376C0EA9-39AC-704C-1574-A7AA712282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5866" b="-1"/>
          <a:stretch/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7" name="Freeform: Shape 9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AD1F-FDDE-68F5-0877-C67DC8A4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4625882" cy="377762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Strategy 1: </a:t>
            </a: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Liquidate Lemons</a:t>
            </a:r>
          </a:p>
        </p:txBody>
      </p:sp>
    </p:spTree>
    <p:extLst>
      <p:ext uri="{BB962C8B-B14F-4D97-AF65-F5344CB8AC3E}">
        <p14:creationId xmlns:p14="http://schemas.microsoft.com/office/powerpoint/2010/main" val="204634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B2EB-C013-C662-4FD6-4661B55B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Distribution of Rentals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A67A527-D51D-355D-F5DF-23067DD01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633912"/>
              </p:ext>
            </p:extLst>
          </p:nvPr>
        </p:nvGraphicFramePr>
        <p:xfrm>
          <a:off x="1794897" y="1016391"/>
          <a:ext cx="9121632" cy="4825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957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2608-DAEB-6BDA-A51A-2F00FCA3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Lemon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86B29-177A-0CE1-C336-1EA2027F5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Unprofitable on monthly basis</a:t>
            </a:r>
          </a:p>
          <a:p>
            <a:pPr lvl="1"/>
            <a:r>
              <a:rPr lang="en-US" sz="5400" dirty="0">
                <a:latin typeface="Segoe UI" panose="020B0502040204020203" pitchFamily="34" charset="0"/>
                <a:cs typeface="Segoe UI" panose="020B0502040204020203" pitchFamily="34" charset="0"/>
              </a:rPr>
              <a:t>Any vehicle rented &lt; 60 days</a:t>
            </a:r>
          </a:p>
          <a:p>
            <a:pPr lvl="1"/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0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2A97-0475-A845-2AB1-F3C4FBD1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Lemons on Your Lot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AF508E2-30F0-0215-7D51-305E98DB800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266585"/>
              </p:ext>
            </p:extLst>
          </p:nvPr>
        </p:nvGraphicFramePr>
        <p:xfrm>
          <a:off x="2589213" y="1392702"/>
          <a:ext cx="4796325" cy="4519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7B66F-8942-C8C5-66F1-7FB50C281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4351" y="2447778"/>
            <a:ext cx="3950260" cy="3456066"/>
          </a:xfrm>
        </p:spPr>
        <p:txBody>
          <a:bodyPr>
            <a:normAutofit/>
          </a:bodyPr>
          <a:lstStyle/>
          <a:p>
            <a:r>
              <a:rPr lang="en-US" sz="3600" dirty="0"/>
              <a:t>348 vehicles unprofitable, or rented less than 60 days</a:t>
            </a:r>
          </a:p>
        </p:txBody>
      </p:sp>
    </p:spTree>
    <p:extLst>
      <p:ext uri="{BB962C8B-B14F-4D97-AF65-F5344CB8AC3E}">
        <p14:creationId xmlns:p14="http://schemas.microsoft.com/office/powerpoint/2010/main" val="285474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569B-F400-4F39-5F1B-ACF26E7F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Lemons on Your Lot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7C2844-DE1D-185D-FDB1-18586B9FDB6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34162408"/>
              </p:ext>
            </p:extLst>
          </p:nvPr>
        </p:nvGraphicFramePr>
        <p:xfrm>
          <a:off x="2589213" y="1364566"/>
          <a:ext cx="5049544" cy="4547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4CEA3-4025-1C0D-F775-FF139E71D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10953" y="2126222"/>
            <a:ext cx="2993657" cy="3099926"/>
          </a:xfrm>
        </p:spPr>
        <p:txBody>
          <a:bodyPr>
            <a:normAutofit/>
          </a:bodyPr>
          <a:lstStyle/>
          <a:p>
            <a:r>
              <a:rPr lang="en-US" sz="2400" dirty="0"/>
              <a:t>Lemons bring in considerably less revenue than other vehicles in inventory</a:t>
            </a:r>
          </a:p>
        </p:txBody>
      </p:sp>
    </p:spTree>
    <p:extLst>
      <p:ext uri="{BB962C8B-B14F-4D97-AF65-F5344CB8AC3E}">
        <p14:creationId xmlns:p14="http://schemas.microsoft.com/office/powerpoint/2010/main" val="269415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CE24A4-E192-620F-909F-9AFD27AA7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$205,000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3CCC4AE-4563-6325-797D-787A40A10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*Amount received for selling all Lemons </a:t>
            </a:r>
          </a:p>
        </p:txBody>
      </p:sp>
    </p:spTree>
    <p:extLst>
      <p:ext uri="{BB962C8B-B14F-4D97-AF65-F5344CB8AC3E}">
        <p14:creationId xmlns:p14="http://schemas.microsoft.com/office/powerpoint/2010/main" val="85245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8584AEE-8FBD-7EDF-62BD-5B67088C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800" dirty="0"/>
            </a:br>
            <a:br>
              <a:rPr lang="en-US" sz="3800" dirty="0"/>
            </a:br>
            <a:br>
              <a:rPr lang="en-US" sz="3800" dirty="0"/>
            </a:br>
            <a:br>
              <a:rPr lang="en-US" sz="3800" dirty="0"/>
            </a:br>
            <a:r>
              <a:rPr lang="en-US" sz="3800" dirty="0"/>
              <a:t>STRATEGY 2</a:t>
            </a:r>
            <a:br>
              <a:rPr lang="en-US" sz="3800" dirty="0"/>
            </a:br>
            <a:br>
              <a:rPr lang="en-US" sz="3800" dirty="0"/>
            </a:br>
            <a:r>
              <a:rPr lang="en-US" sz="3800" dirty="0"/>
              <a:t>Reinvesting in Revenue Drivers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D0202B-C665-EF90-D5ED-0D7684D6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3" y="5696711"/>
            <a:ext cx="8915399" cy="50718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Graphic 10" descr="Race Car with solid fill">
            <a:extLst>
              <a:ext uri="{FF2B5EF4-FFF2-40B4-BE49-F238E27FC236}">
                <a16:creationId xmlns:a16="http://schemas.microsoft.com/office/drawing/2014/main" id="{2EAFBC2E-30DC-A112-B567-B681D1D7C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89212" y="640080"/>
            <a:ext cx="3602736" cy="3602736"/>
          </a:xfrm>
          <a:prstGeom prst="rect">
            <a:avLst/>
          </a:prstGeom>
        </p:spPr>
      </p:pic>
      <p:sp>
        <p:nvSpPr>
          <p:cNvPr id="78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918195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8705</TotalTime>
  <Words>223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Segoe UI</vt:lpstr>
      <vt:lpstr>Times New Roman</vt:lpstr>
      <vt:lpstr>Wingdings 3</vt:lpstr>
      <vt:lpstr>Wisp</vt:lpstr>
      <vt:lpstr>LARIAT CAR RENTAL </vt:lpstr>
      <vt:lpstr>Business Objective </vt:lpstr>
      <vt:lpstr>PowerPoint Presentation</vt:lpstr>
      <vt:lpstr>Distribution of Rentals  </vt:lpstr>
      <vt:lpstr>Lemon ?</vt:lpstr>
      <vt:lpstr>Lemons on Your Lot     </vt:lpstr>
      <vt:lpstr>Lemons on Your Lot</vt:lpstr>
      <vt:lpstr>$205,000</vt:lpstr>
      <vt:lpstr>    STRATEGY 2  Reinvesting in Revenue Drivers </vt:lpstr>
      <vt:lpstr>Where Your Revenue Comes From</vt:lpstr>
      <vt:lpstr>Vehicle Class - Monthly Costs </vt:lpstr>
      <vt:lpstr>Vehicle Inventory</vt:lpstr>
      <vt:lpstr>Most profitable class, and rental range</vt:lpstr>
      <vt:lpstr>Recommendation/call to action</vt:lpstr>
      <vt:lpstr>Results</vt:lpstr>
      <vt:lpstr>Results 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CAR RENTAL </dc:title>
  <dc:creator>sean hastings</dc:creator>
  <cp:lastModifiedBy>sean hastings</cp:lastModifiedBy>
  <cp:revision>1</cp:revision>
  <dcterms:created xsi:type="dcterms:W3CDTF">2022-05-17T21:35:37Z</dcterms:created>
  <dcterms:modified xsi:type="dcterms:W3CDTF">2022-06-06T21:27:02Z</dcterms:modified>
</cp:coreProperties>
</file>