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4" r:id="rId4"/>
    <p:sldId id="266" r:id="rId5"/>
    <p:sldId id="265" r:id="rId6"/>
    <p:sldId id="262" r:id="rId7"/>
    <p:sldId id="263" r:id="rId8"/>
    <p:sldId id="267" r:id="rId9"/>
    <p:sldId id="271" r:id="rId10"/>
    <p:sldId id="268" r:id="rId11"/>
    <p:sldId id="269" r:id="rId12"/>
    <p:sldId id="270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7C630-FB60-458A-9D20-AD3382025849}" v="492" dt="2022-07-26T19:21:12.0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hastings" userId="8e22d1d6fb4f3faf" providerId="LiveId" clId="{BA07C630-FB60-458A-9D20-AD3382025849}"/>
    <pc:docChg chg="undo custSel addSld delSld modSld sldOrd addSection delSection modSection">
      <pc:chgData name="sean hastings" userId="8e22d1d6fb4f3faf" providerId="LiveId" clId="{BA07C630-FB60-458A-9D20-AD3382025849}" dt="2022-07-27T18:18:32.711" v="3046" actId="122"/>
      <pc:docMkLst>
        <pc:docMk/>
      </pc:docMkLst>
      <pc:sldChg chg="addSp delSp modSp del mod setBg delDesignElem">
        <pc:chgData name="sean hastings" userId="8e22d1d6fb4f3faf" providerId="LiveId" clId="{BA07C630-FB60-458A-9D20-AD3382025849}" dt="2022-07-20T23:22:07.077" v="267" actId="47"/>
        <pc:sldMkLst>
          <pc:docMk/>
          <pc:sldMk cId="3362309355" sldId="256"/>
        </pc:sldMkLst>
        <pc:spChg chg="mod">
          <ac:chgData name="sean hastings" userId="8e22d1d6fb4f3faf" providerId="LiveId" clId="{BA07C630-FB60-458A-9D20-AD3382025849}" dt="2022-07-20T19:09:37.893" v="190" actId="26606"/>
          <ac:spMkLst>
            <pc:docMk/>
            <pc:sldMk cId="3362309355" sldId="256"/>
            <ac:spMk id="2" creationId="{D72DB69C-6B74-32E8-51BC-A75BB123200D}"/>
          </ac:spMkLst>
        </pc:spChg>
        <pc:spChg chg="mod">
          <ac:chgData name="sean hastings" userId="8e22d1d6fb4f3faf" providerId="LiveId" clId="{BA07C630-FB60-458A-9D20-AD3382025849}" dt="2022-07-20T19:09:49.694" v="192" actId="207"/>
          <ac:spMkLst>
            <pc:docMk/>
            <pc:sldMk cId="3362309355" sldId="256"/>
            <ac:spMk id="3" creationId="{374BE995-2089-D5E7-711B-FEBDF527FC17}"/>
          </ac:spMkLst>
        </pc:spChg>
        <pc:spChg chg="add del">
          <ac:chgData name="sean hastings" userId="8e22d1d6fb4f3faf" providerId="LiveId" clId="{BA07C630-FB60-458A-9D20-AD3382025849}" dt="2022-07-20T19:09:37.893" v="190" actId="26606"/>
          <ac:spMkLst>
            <pc:docMk/>
            <pc:sldMk cId="3362309355" sldId="256"/>
            <ac:spMk id="8" creationId="{B9008973-65FB-40C1-893A-A58712593D72}"/>
          </ac:spMkLst>
        </pc:spChg>
        <pc:spChg chg="add del">
          <ac:chgData name="sean hastings" userId="8e22d1d6fb4f3faf" providerId="LiveId" clId="{BA07C630-FB60-458A-9D20-AD3382025849}" dt="2022-07-20T19:05:35.955" v="49" actId="26606"/>
          <ac:spMkLst>
            <pc:docMk/>
            <pc:sldMk cId="3362309355" sldId="256"/>
            <ac:spMk id="10" creationId="{A3363022-C969-41E9-8EB2-E4C94908C1FA}"/>
          </ac:spMkLst>
        </pc:spChg>
        <pc:spChg chg="add del">
          <ac:chgData name="sean hastings" userId="8e22d1d6fb4f3faf" providerId="LiveId" clId="{BA07C630-FB60-458A-9D20-AD3382025849}" dt="2022-07-20T19:05:35.955" v="49" actId="26606"/>
          <ac:spMkLst>
            <pc:docMk/>
            <pc:sldMk cId="3362309355" sldId="256"/>
            <ac:spMk id="12" creationId="{8D1AD6B3-BE88-4CEB-BA17-790657CC4729}"/>
          </ac:spMkLst>
        </pc:spChg>
        <pc:spChg chg="add del">
          <ac:chgData name="sean hastings" userId="8e22d1d6fb4f3faf" providerId="LiveId" clId="{BA07C630-FB60-458A-9D20-AD3382025849}" dt="2022-07-20T19:09:37.893" v="190" actId="26606"/>
          <ac:spMkLst>
            <pc:docMk/>
            <pc:sldMk cId="3362309355" sldId="256"/>
            <ac:spMk id="35" creationId="{2558829B-C7EF-4D51-94DF-A8B1A80C2665}"/>
          </ac:spMkLst>
        </pc:spChg>
        <pc:spChg chg="add del">
          <ac:chgData name="sean hastings" userId="8e22d1d6fb4f3faf" providerId="LiveId" clId="{BA07C630-FB60-458A-9D20-AD3382025849}" dt="2022-07-20T19:09:37.893" v="190" actId="26606"/>
          <ac:spMkLst>
            <pc:docMk/>
            <pc:sldMk cId="3362309355" sldId="256"/>
            <ac:spMk id="36" creationId="{090A6D10-3F68-4EAB-9085-93C36B5FCA59}"/>
          </ac:spMkLst>
        </pc:spChg>
        <pc:spChg chg="add">
          <ac:chgData name="sean hastings" userId="8e22d1d6fb4f3faf" providerId="LiveId" clId="{BA07C630-FB60-458A-9D20-AD3382025849}" dt="2022-07-20T19:09:37.893" v="190" actId="26606"/>
          <ac:spMkLst>
            <pc:docMk/>
            <pc:sldMk cId="3362309355" sldId="256"/>
            <ac:spMk id="45" creationId="{14FB2BD5-6AAB-46F7-A8D1-665DAE973096}"/>
          </ac:spMkLst>
        </pc:spChg>
        <pc:spChg chg="add">
          <ac:chgData name="sean hastings" userId="8e22d1d6fb4f3faf" providerId="LiveId" clId="{BA07C630-FB60-458A-9D20-AD3382025849}" dt="2022-07-20T19:09:37.893" v="190" actId="26606"/>
          <ac:spMkLst>
            <pc:docMk/>
            <pc:sldMk cId="3362309355" sldId="256"/>
            <ac:spMk id="47" creationId="{A5271697-90F1-4A23-8EF2-0179F2EAFACB}"/>
          </ac:spMkLst>
        </pc:spChg>
        <pc:spChg chg="add">
          <ac:chgData name="sean hastings" userId="8e22d1d6fb4f3faf" providerId="LiveId" clId="{BA07C630-FB60-458A-9D20-AD3382025849}" dt="2022-07-20T19:09:37.893" v="190" actId="26606"/>
          <ac:spMkLst>
            <pc:docMk/>
            <pc:sldMk cId="3362309355" sldId="256"/>
            <ac:spMk id="49" creationId="{D9F5512A-48E1-4C07-B75E-3CCC517B6804}"/>
          </ac:spMkLst>
        </pc:spChg>
        <pc:spChg chg="add">
          <ac:chgData name="sean hastings" userId="8e22d1d6fb4f3faf" providerId="LiveId" clId="{BA07C630-FB60-458A-9D20-AD3382025849}" dt="2022-07-20T19:09:37.893" v="190" actId="26606"/>
          <ac:spMkLst>
            <pc:docMk/>
            <pc:sldMk cId="3362309355" sldId="256"/>
            <ac:spMk id="51" creationId="{B429BAE5-B200-4FC0-BBC1-8D7C57D1D9F4}"/>
          </ac:spMkLst>
        </pc:spChg>
        <pc:grpChg chg="add del">
          <ac:chgData name="sean hastings" userId="8e22d1d6fb4f3faf" providerId="LiveId" clId="{BA07C630-FB60-458A-9D20-AD3382025849}" dt="2022-07-20T19:05:35.955" v="49" actId="26606"/>
          <ac:grpSpMkLst>
            <pc:docMk/>
            <pc:sldMk cId="3362309355" sldId="256"/>
            <ac:grpSpMk id="14" creationId="{89D1390B-7E13-4B4F-9CB2-391063412E54}"/>
          </ac:grpSpMkLst>
        </pc:grpChg>
        <pc:grpChg chg="add del">
          <ac:chgData name="sean hastings" userId="8e22d1d6fb4f3faf" providerId="LiveId" clId="{BA07C630-FB60-458A-9D20-AD3382025849}" dt="2022-07-20T19:09:37.893" v="190" actId="26606"/>
          <ac:grpSpMkLst>
            <pc:docMk/>
            <pc:sldMk cId="3362309355" sldId="256"/>
            <ac:grpSpMk id="37" creationId="{C38C6B01-5C30-47AE-94D3-B54B34D6880C}"/>
          </ac:grpSpMkLst>
        </pc:grpChg>
        <pc:grpChg chg="add">
          <ac:chgData name="sean hastings" userId="8e22d1d6fb4f3faf" providerId="LiveId" clId="{BA07C630-FB60-458A-9D20-AD3382025849}" dt="2022-07-20T19:09:37.893" v="190" actId="26606"/>
          <ac:grpSpMkLst>
            <pc:docMk/>
            <pc:sldMk cId="3362309355" sldId="256"/>
            <ac:grpSpMk id="53" creationId="{31D279A5-A726-4EB1-8C82-5DCAD72061E9}"/>
          </ac:grpSpMkLst>
        </pc:grpChg>
        <pc:picChg chg="add del">
          <ac:chgData name="sean hastings" userId="8e22d1d6fb4f3faf" providerId="LiveId" clId="{BA07C630-FB60-458A-9D20-AD3382025849}" dt="2022-07-20T19:05:35.955" v="49" actId="26606"/>
          <ac:picMkLst>
            <pc:docMk/>
            <pc:sldMk cId="3362309355" sldId="256"/>
            <ac:picMk id="7" creationId="{E0ADCB0E-9B05-83F8-1FCA-B46ABAF61212}"/>
          </ac:picMkLst>
        </pc:picChg>
      </pc:sldChg>
      <pc:sldChg chg="addSp delSp modSp mod delDesignElem">
        <pc:chgData name="sean hastings" userId="8e22d1d6fb4f3faf" providerId="LiveId" clId="{BA07C630-FB60-458A-9D20-AD3382025849}" dt="2022-07-27T18:17:44.353" v="3029" actId="122"/>
        <pc:sldMkLst>
          <pc:docMk/>
          <pc:sldMk cId="2453290950" sldId="257"/>
        </pc:sldMkLst>
        <pc:spChg chg="mod">
          <ac:chgData name="sean hastings" userId="8e22d1d6fb4f3faf" providerId="LiveId" clId="{BA07C630-FB60-458A-9D20-AD3382025849}" dt="2022-07-27T18:17:44.353" v="3029" actId="122"/>
          <ac:spMkLst>
            <pc:docMk/>
            <pc:sldMk cId="2453290950" sldId="257"/>
            <ac:spMk id="2" creationId="{63C69E62-E6A8-80EA-AD2C-348E2E0EA72F}"/>
          </ac:spMkLst>
        </pc:spChg>
        <pc:spChg chg="mod">
          <ac:chgData name="sean hastings" userId="8e22d1d6fb4f3faf" providerId="LiveId" clId="{BA07C630-FB60-458A-9D20-AD3382025849}" dt="2022-07-26T19:17:23.902" v="2658" actId="255"/>
          <ac:spMkLst>
            <pc:docMk/>
            <pc:sldMk cId="2453290950" sldId="257"/>
            <ac:spMk id="3" creationId="{79A328DF-CE4E-1B9B-3981-8D42E53DFFF8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2453290950" sldId="257"/>
            <ac:spMk id="8" creationId="{09588DA8-065E-4F6F-8EFD-43104AB2E0CF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2453290950" sldId="257"/>
            <ac:spMk id="10" creationId="{C4285719-470E-454C-AF62-8323075F1F5B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2453290950" sldId="257"/>
            <ac:spMk id="12" creationId="{CD9FE4EF-C4D8-49A0-B2FF-81D8DB7D8A24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2453290950" sldId="257"/>
            <ac:spMk id="14" creationId="{4300840D-0A0B-4512-BACA-B439D5B9C57C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2453290950" sldId="257"/>
            <ac:spMk id="16" creationId="{D2B78728-A580-49A7-84F9-6EF6F583ADE0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2453290950" sldId="257"/>
            <ac:spMk id="18" creationId="{38FAA1A1-D861-433F-88FA-1E9D6FD31D11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2453290950" sldId="257"/>
            <ac:spMk id="20" creationId="{8D71EDA1-87BF-4D5D-AB79-F346FD19278A}"/>
          </ac:spMkLst>
        </pc:spChg>
      </pc:sldChg>
      <pc:sldChg chg="addSp delSp modSp mod delDesignElem">
        <pc:chgData name="sean hastings" userId="8e22d1d6fb4f3faf" providerId="LiveId" clId="{BA07C630-FB60-458A-9D20-AD3382025849}" dt="2022-07-26T19:17:11.517" v="2657" actId="27636"/>
        <pc:sldMkLst>
          <pc:docMk/>
          <pc:sldMk cId="4144629219" sldId="261"/>
        </pc:sldMkLst>
        <pc:spChg chg="mod">
          <ac:chgData name="sean hastings" userId="8e22d1d6fb4f3faf" providerId="LiveId" clId="{BA07C630-FB60-458A-9D20-AD3382025849}" dt="2022-07-21T00:11:08.305" v="1448" actId="122"/>
          <ac:spMkLst>
            <pc:docMk/>
            <pc:sldMk cId="4144629219" sldId="261"/>
            <ac:spMk id="2" creationId="{63C69E62-E6A8-80EA-AD2C-348E2E0EA72F}"/>
          </ac:spMkLst>
        </pc:spChg>
        <pc:spChg chg="mod">
          <ac:chgData name="sean hastings" userId="8e22d1d6fb4f3faf" providerId="LiveId" clId="{BA07C630-FB60-458A-9D20-AD3382025849}" dt="2022-07-26T19:17:11.517" v="2657" actId="27636"/>
          <ac:spMkLst>
            <pc:docMk/>
            <pc:sldMk cId="4144629219" sldId="261"/>
            <ac:spMk id="3" creationId="{79A328DF-CE4E-1B9B-3981-8D42E53DFFF8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4144629219" sldId="261"/>
            <ac:spMk id="8" creationId="{09588DA8-065E-4F6F-8EFD-43104AB2E0CF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4144629219" sldId="261"/>
            <ac:spMk id="10" creationId="{C4285719-470E-454C-AF62-8323075F1F5B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4144629219" sldId="261"/>
            <ac:spMk id="12" creationId="{CD9FE4EF-C4D8-49A0-B2FF-81D8DB7D8A24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4144629219" sldId="261"/>
            <ac:spMk id="14" creationId="{4300840D-0A0B-4512-BACA-B439D5B9C57C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4144629219" sldId="261"/>
            <ac:spMk id="16" creationId="{D2B78728-A580-49A7-84F9-6EF6F583ADE0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4144629219" sldId="261"/>
            <ac:spMk id="18" creationId="{38FAA1A1-D861-433F-88FA-1E9D6FD31D11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4144629219" sldId="261"/>
            <ac:spMk id="20" creationId="{8D71EDA1-87BF-4D5D-AB79-F346FD19278A}"/>
          </ac:spMkLst>
        </pc:spChg>
      </pc:sldChg>
      <pc:sldChg chg="addSp delSp modSp mod delDesignElem">
        <pc:chgData name="sean hastings" userId="8e22d1d6fb4f3faf" providerId="LiveId" clId="{BA07C630-FB60-458A-9D20-AD3382025849}" dt="2022-07-27T18:18:24.519" v="3044" actId="122"/>
        <pc:sldMkLst>
          <pc:docMk/>
          <pc:sldMk cId="2427578316" sldId="262"/>
        </pc:sldMkLst>
        <pc:spChg chg="mod">
          <ac:chgData name="sean hastings" userId="8e22d1d6fb4f3faf" providerId="LiveId" clId="{BA07C630-FB60-458A-9D20-AD3382025849}" dt="2022-07-27T18:18:24.519" v="3044" actId="122"/>
          <ac:spMkLst>
            <pc:docMk/>
            <pc:sldMk cId="2427578316" sldId="262"/>
            <ac:spMk id="2" creationId="{63C69E62-E6A8-80EA-AD2C-348E2E0EA72F}"/>
          </ac:spMkLst>
        </pc:spChg>
        <pc:spChg chg="mod">
          <ac:chgData name="sean hastings" userId="8e22d1d6fb4f3faf" providerId="LiveId" clId="{BA07C630-FB60-458A-9D20-AD3382025849}" dt="2022-07-26T19:19:40.279" v="2676" actId="255"/>
          <ac:spMkLst>
            <pc:docMk/>
            <pc:sldMk cId="2427578316" sldId="262"/>
            <ac:spMk id="3" creationId="{79A328DF-CE4E-1B9B-3981-8D42E53DFFF8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2427578316" sldId="262"/>
            <ac:spMk id="8" creationId="{09588DA8-065E-4F6F-8EFD-43104AB2E0CF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2427578316" sldId="262"/>
            <ac:spMk id="10" creationId="{C4285719-470E-454C-AF62-8323075F1F5B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2427578316" sldId="262"/>
            <ac:spMk id="12" creationId="{CD9FE4EF-C4D8-49A0-B2FF-81D8DB7D8A24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2427578316" sldId="262"/>
            <ac:spMk id="14" creationId="{4300840D-0A0B-4512-BACA-B439D5B9C57C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2427578316" sldId="262"/>
            <ac:spMk id="16" creationId="{D2B78728-A580-49A7-84F9-6EF6F583ADE0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2427578316" sldId="262"/>
            <ac:spMk id="18" creationId="{38FAA1A1-D861-433F-88FA-1E9D6FD31D11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2427578316" sldId="262"/>
            <ac:spMk id="20" creationId="{8D71EDA1-87BF-4D5D-AB79-F346FD19278A}"/>
          </ac:spMkLst>
        </pc:spChg>
      </pc:sldChg>
      <pc:sldChg chg="addSp delSp modSp mod ord delDesignElem">
        <pc:chgData name="sean hastings" userId="8e22d1d6fb4f3faf" providerId="LiveId" clId="{BA07C630-FB60-458A-9D20-AD3382025849}" dt="2022-07-27T18:18:32.711" v="3046" actId="122"/>
        <pc:sldMkLst>
          <pc:docMk/>
          <pc:sldMk cId="2330503150" sldId="263"/>
        </pc:sldMkLst>
        <pc:spChg chg="mod">
          <ac:chgData name="sean hastings" userId="8e22d1d6fb4f3faf" providerId="LiveId" clId="{BA07C630-FB60-458A-9D20-AD3382025849}" dt="2022-07-27T18:18:32.711" v="3046" actId="122"/>
          <ac:spMkLst>
            <pc:docMk/>
            <pc:sldMk cId="2330503150" sldId="263"/>
            <ac:spMk id="2" creationId="{63C69E62-E6A8-80EA-AD2C-348E2E0EA72F}"/>
          </ac:spMkLst>
        </pc:spChg>
        <pc:spChg chg="del mod">
          <ac:chgData name="sean hastings" userId="8e22d1d6fb4f3faf" providerId="LiveId" clId="{BA07C630-FB60-458A-9D20-AD3382025849}" dt="2022-07-20T23:47:26.090" v="976"/>
          <ac:spMkLst>
            <pc:docMk/>
            <pc:sldMk cId="2330503150" sldId="263"/>
            <ac:spMk id="3" creationId="{79A328DF-CE4E-1B9B-3981-8D42E53DFFF8}"/>
          </ac:spMkLst>
        </pc:spChg>
        <pc:spChg chg="add mod">
          <ac:chgData name="sean hastings" userId="8e22d1d6fb4f3faf" providerId="LiveId" clId="{BA07C630-FB60-458A-9D20-AD3382025849}" dt="2022-07-20T23:48:41.613" v="992" actId="14100"/>
          <ac:spMkLst>
            <pc:docMk/>
            <pc:sldMk cId="2330503150" sldId="263"/>
            <ac:spMk id="6" creationId="{04126E4C-43F7-7E41-B288-73FF7B76780D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2330503150" sldId="263"/>
            <ac:spMk id="8" creationId="{09588DA8-065E-4F6F-8EFD-43104AB2E0CF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2330503150" sldId="263"/>
            <ac:spMk id="10" creationId="{C4285719-470E-454C-AF62-8323075F1F5B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2330503150" sldId="263"/>
            <ac:spMk id="12" creationId="{CD9FE4EF-C4D8-49A0-B2FF-81D8DB7D8A24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2330503150" sldId="263"/>
            <ac:spMk id="14" creationId="{4300840D-0A0B-4512-BACA-B439D5B9C57C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2330503150" sldId="263"/>
            <ac:spMk id="16" creationId="{D2B78728-A580-49A7-84F9-6EF6F583ADE0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2330503150" sldId="263"/>
            <ac:spMk id="18" creationId="{38FAA1A1-D861-433F-88FA-1E9D6FD31D11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2330503150" sldId="263"/>
            <ac:spMk id="20" creationId="{8D71EDA1-87BF-4D5D-AB79-F346FD19278A}"/>
          </ac:spMkLst>
        </pc:spChg>
        <pc:graphicFrameChg chg="add del mod modGraphic">
          <ac:chgData name="sean hastings" userId="8e22d1d6fb4f3faf" providerId="LiveId" clId="{BA07C630-FB60-458A-9D20-AD3382025849}" dt="2022-07-20T23:48:30.070" v="989" actId="478"/>
          <ac:graphicFrameMkLst>
            <pc:docMk/>
            <pc:sldMk cId="2330503150" sldId="263"/>
            <ac:graphicFrameMk id="4" creationId="{E6AD724F-4C33-5319-8EA7-1DD60C671526}"/>
          </ac:graphicFrameMkLst>
        </pc:graphicFrameChg>
        <pc:picChg chg="mod">
          <ac:chgData name="sean hastings" userId="8e22d1d6fb4f3faf" providerId="LiveId" clId="{BA07C630-FB60-458A-9D20-AD3382025849}" dt="2022-07-20T23:49:46.001" v="995" actId="14100"/>
          <ac:picMkLst>
            <pc:docMk/>
            <pc:sldMk cId="2330503150" sldId="263"/>
            <ac:picMk id="7" creationId="{A204EED6-41D3-516C-736D-FF3925E6FF4C}"/>
          </ac:picMkLst>
        </pc:picChg>
      </pc:sldChg>
      <pc:sldChg chg="addSp delSp modSp mod delDesignElem">
        <pc:chgData name="sean hastings" userId="8e22d1d6fb4f3faf" providerId="LiveId" clId="{BA07C630-FB60-458A-9D20-AD3382025849}" dt="2022-07-21T22:08:43.109" v="1693" actId="122"/>
        <pc:sldMkLst>
          <pc:docMk/>
          <pc:sldMk cId="3551098732" sldId="264"/>
        </pc:sldMkLst>
        <pc:spChg chg="mod">
          <ac:chgData name="sean hastings" userId="8e22d1d6fb4f3faf" providerId="LiveId" clId="{BA07C630-FB60-458A-9D20-AD3382025849}" dt="2022-07-21T22:08:43.109" v="1693" actId="122"/>
          <ac:spMkLst>
            <pc:docMk/>
            <pc:sldMk cId="3551098732" sldId="264"/>
            <ac:spMk id="2" creationId="{63C69E62-E6A8-80EA-AD2C-348E2E0EA72F}"/>
          </ac:spMkLst>
        </pc:spChg>
        <pc:spChg chg="add mod">
          <ac:chgData name="sean hastings" userId="8e22d1d6fb4f3faf" providerId="LiveId" clId="{BA07C630-FB60-458A-9D20-AD3382025849}" dt="2022-07-20T23:09:15.880" v="197" actId="14100"/>
          <ac:spMkLst>
            <pc:docMk/>
            <pc:sldMk cId="3551098732" sldId="264"/>
            <ac:spMk id="4" creationId="{DBD03F5F-1EE4-405A-5652-37F25EC0EDB6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3551098732" sldId="264"/>
            <ac:spMk id="8" creationId="{09588DA8-065E-4F6F-8EFD-43104AB2E0CF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3551098732" sldId="264"/>
            <ac:spMk id="10" creationId="{C4285719-470E-454C-AF62-8323075F1F5B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3551098732" sldId="264"/>
            <ac:spMk id="12" creationId="{CD9FE4EF-C4D8-49A0-B2FF-81D8DB7D8A24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3551098732" sldId="264"/>
            <ac:spMk id="14" creationId="{4300840D-0A0B-4512-BACA-B439D5B9C57C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3551098732" sldId="264"/>
            <ac:spMk id="16" creationId="{D2B78728-A580-49A7-84F9-6EF6F583ADE0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3551098732" sldId="264"/>
            <ac:spMk id="18" creationId="{38FAA1A1-D861-433F-88FA-1E9D6FD31D11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3551098732" sldId="264"/>
            <ac:spMk id="20" creationId="{8D71EDA1-87BF-4D5D-AB79-F346FD19278A}"/>
          </ac:spMkLst>
        </pc:spChg>
        <pc:picChg chg="del mod">
          <ac:chgData name="sean hastings" userId="8e22d1d6fb4f3faf" providerId="LiveId" clId="{BA07C630-FB60-458A-9D20-AD3382025849}" dt="2022-07-20T23:09:45.798" v="202" actId="478"/>
          <ac:picMkLst>
            <pc:docMk/>
            <pc:sldMk cId="3551098732" sldId="264"/>
            <ac:picMk id="5" creationId="{224D5E9D-2112-954E-CCDA-637BCCDA983A}"/>
          </ac:picMkLst>
        </pc:picChg>
        <pc:picChg chg="mod">
          <ac:chgData name="sean hastings" userId="8e22d1d6fb4f3faf" providerId="LiveId" clId="{BA07C630-FB60-458A-9D20-AD3382025849}" dt="2022-07-20T23:10:23.252" v="209" actId="14100"/>
          <ac:picMkLst>
            <pc:docMk/>
            <pc:sldMk cId="3551098732" sldId="264"/>
            <ac:picMk id="6" creationId="{CEC36ED8-0191-6C26-4500-6782879CAF7B}"/>
          </ac:picMkLst>
        </pc:picChg>
        <pc:picChg chg="del mod">
          <ac:chgData name="sean hastings" userId="8e22d1d6fb4f3faf" providerId="LiveId" clId="{BA07C630-FB60-458A-9D20-AD3382025849}" dt="2022-07-20T23:08:37.231" v="194" actId="478"/>
          <ac:picMkLst>
            <pc:docMk/>
            <pc:sldMk cId="3551098732" sldId="264"/>
            <ac:picMk id="13" creationId="{5C8F765F-1C54-A26B-611A-6BF372B8A87B}"/>
          </ac:picMkLst>
        </pc:picChg>
      </pc:sldChg>
      <pc:sldChg chg="addSp delSp modSp add mod delDesignElem">
        <pc:chgData name="sean hastings" userId="8e22d1d6fb4f3faf" providerId="LiveId" clId="{BA07C630-FB60-458A-9D20-AD3382025849}" dt="2022-07-27T18:16:31.653" v="3026" actId="27636"/>
        <pc:sldMkLst>
          <pc:docMk/>
          <pc:sldMk cId="169817345" sldId="265"/>
        </pc:sldMkLst>
        <pc:spChg chg="mod">
          <ac:chgData name="sean hastings" userId="8e22d1d6fb4f3faf" providerId="LiveId" clId="{BA07C630-FB60-458A-9D20-AD3382025849}" dt="2022-07-27T18:16:31.653" v="3026" actId="27636"/>
          <ac:spMkLst>
            <pc:docMk/>
            <pc:sldMk cId="169817345" sldId="265"/>
            <ac:spMk id="2" creationId="{63C69E62-E6A8-80EA-AD2C-348E2E0EA72F}"/>
          </ac:spMkLst>
        </pc:spChg>
        <pc:spChg chg="add del mod">
          <ac:chgData name="sean hastings" userId="8e22d1d6fb4f3faf" providerId="LiveId" clId="{BA07C630-FB60-458A-9D20-AD3382025849}" dt="2022-07-20T00:04:30.848" v="15"/>
          <ac:spMkLst>
            <pc:docMk/>
            <pc:sldMk cId="169817345" sldId="265"/>
            <ac:spMk id="4" creationId="{D41D5500-3425-E13B-4681-17A8E225C85B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169817345" sldId="265"/>
            <ac:spMk id="8" creationId="{09588DA8-065E-4F6F-8EFD-43104AB2E0CF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169817345" sldId="265"/>
            <ac:spMk id="10" creationId="{C4285719-470E-454C-AF62-8323075F1F5B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169817345" sldId="265"/>
            <ac:spMk id="12" creationId="{CD9FE4EF-C4D8-49A0-B2FF-81D8DB7D8A24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169817345" sldId="265"/>
            <ac:spMk id="14" creationId="{4300840D-0A0B-4512-BACA-B439D5B9C57C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169817345" sldId="265"/>
            <ac:spMk id="16" creationId="{D2B78728-A580-49A7-84F9-6EF6F583ADE0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169817345" sldId="265"/>
            <ac:spMk id="18" creationId="{38FAA1A1-D861-433F-88FA-1E9D6FD31D11}"/>
          </ac:spMkLst>
        </pc:spChg>
        <pc:spChg chg="add del">
          <ac:chgData name="sean hastings" userId="8e22d1d6fb4f3faf" providerId="LiveId" clId="{BA07C630-FB60-458A-9D20-AD3382025849}" dt="2022-07-20T19:08:03.810" v="70"/>
          <ac:spMkLst>
            <pc:docMk/>
            <pc:sldMk cId="169817345" sldId="265"/>
            <ac:spMk id="20" creationId="{8D71EDA1-87BF-4D5D-AB79-F346FD19278A}"/>
          </ac:spMkLst>
        </pc:spChg>
        <pc:graphicFrameChg chg="add del mod modGraphic">
          <ac:chgData name="sean hastings" userId="8e22d1d6fb4f3faf" providerId="LiveId" clId="{BA07C630-FB60-458A-9D20-AD3382025849}" dt="2022-07-20T00:06:55.658" v="26" actId="478"/>
          <ac:graphicFrameMkLst>
            <pc:docMk/>
            <pc:sldMk cId="169817345" sldId="265"/>
            <ac:graphicFrameMk id="5" creationId="{673B029D-15E7-1B92-3253-230D0F590A19}"/>
          </ac:graphicFrameMkLst>
        </pc:graphicFrameChg>
        <pc:graphicFrameChg chg="add mod modGraphic">
          <ac:chgData name="sean hastings" userId="8e22d1d6fb4f3faf" providerId="LiveId" clId="{BA07C630-FB60-458A-9D20-AD3382025849}" dt="2022-07-26T19:18:14.808" v="2668" actId="14100"/>
          <ac:graphicFrameMkLst>
            <pc:docMk/>
            <pc:sldMk cId="169817345" sldId="265"/>
            <ac:graphicFrameMk id="6" creationId="{083F670D-4BCE-4685-62FD-9F878F10FD90}"/>
          </ac:graphicFrameMkLst>
        </pc:graphicFrameChg>
        <pc:graphicFrameChg chg="add mod">
          <ac:chgData name="sean hastings" userId="8e22d1d6fb4f3faf" providerId="LiveId" clId="{BA07C630-FB60-458A-9D20-AD3382025849}" dt="2022-07-21T22:22:55.451" v="1930" actId="255"/>
          <ac:graphicFrameMkLst>
            <pc:docMk/>
            <pc:sldMk cId="169817345" sldId="265"/>
            <ac:graphicFrameMk id="15" creationId="{D8E8611F-244E-EBA6-28F8-3BAE441B13B7}"/>
          </ac:graphicFrameMkLst>
        </pc:graphicFrameChg>
        <pc:picChg chg="del">
          <ac:chgData name="sean hastings" userId="8e22d1d6fb4f3faf" providerId="LiveId" clId="{BA07C630-FB60-458A-9D20-AD3382025849}" dt="2022-07-20T00:03:52.300" v="11" actId="478"/>
          <ac:picMkLst>
            <pc:docMk/>
            <pc:sldMk cId="169817345" sldId="265"/>
            <ac:picMk id="13" creationId="{5C8F765F-1C54-A26B-611A-6BF372B8A87B}"/>
          </ac:picMkLst>
        </pc:picChg>
      </pc:sldChg>
      <pc:sldChg chg="addSp delSp modSp add mod">
        <pc:chgData name="sean hastings" userId="8e22d1d6fb4f3faf" providerId="LiveId" clId="{BA07C630-FB60-458A-9D20-AD3382025849}" dt="2022-07-27T18:13:24.654" v="2866" actId="20577"/>
        <pc:sldMkLst>
          <pc:docMk/>
          <pc:sldMk cId="260346150" sldId="266"/>
        </pc:sldMkLst>
        <pc:spChg chg="mod">
          <ac:chgData name="sean hastings" userId="8e22d1d6fb4f3faf" providerId="LiveId" clId="{BA07C630-FB60-458A-9D20-AD3382025849}" dt="2022-07-27T18:13:24.654" v="2866" actId="20577"/>
          <ac:spMkLst>
            <pc:docMk/>
            <pc:sldMk cId="260346150" sldId="266"/>
            <ac:spMk id="2" creationId="{63C69E62-E6A8-80EA-AD2C-348E2E0EA72F}"/>
          </ac:spMkLst>
        </pc:spChg>
        <pc:spChg chg="add mod">
          <ac:chgData name="sean hastings" userId="8e22d1d6fb4f3faf" providerId="LiveId" clId="{BA07C630-FB60-458A-9D20-AD3382025849}" dt="2022-07-26T19:17:40.240" v="2660" actId="255"/>
          <ac:spMkLst>
            <pc:docMk/>
            <pc:sldMk cId="260346150" sldId="266"/>
            <ac:spMk id="4" creationId="{231C0C05-0277-23F5-50E8-A992315224D2}"/>
          </ac:spMkLst>
        </pc:spChg>
        <pc:graphicFrameChg chg="add mod">
          <ac:chgData name="sean hastings" userId="8e22d1d6fb4f3faf" providerId="LiveId" clId="{BA07C630-FB60-458A-9D20-AD3382025849}" dt="2022-07-26T19:19:20.625" v="2675" actId="14100"/>
          <ac:graphicFrameMkLst>
            <pc:docMk/>
            <pc:sldMk cId="260346150" sldId="266"/>
            <ac:graphicFrameMk id="13" creationId="{0A9AED79-05FE-EA5A-9C33-E91E6F7E2E60}"/>
          </ac:graphicFrameMkLst>
        </pc:graphicFrameChg>
        <pc:picChg chg="del">
          <ac:chgData name="sean hastings" userId="8e22d1d6fb4f3faf" providerId="LiveId" clId="{BA07C630-FB60-458A-9D20-AD3382025849}" dt="2022-07-20T23:11:09.927" v="211" actId="478"/>
          <ac:picMkLst>
            <pc:docMk/>
            <pc:sldMk cId="260346150" sldId="266"/>
            <ac:picMk id="6" creationId="{CEC36ED8-0191-6C26-4500-6782879CAF7B}"/>
          </ac:picMkLst>
        </pc:picChg>
      </pc:sldChg>
      <pc:sldChg chg="addSp delSp modSp add mod ord">
        <pc:chgData name="sean hastings" userId="8e22d1d6fb4f3faf" providerId="LiveId" clId="{BA07C630-FB60-458A-9D20-AD3382025849}" dt="2022-07-27T18:13:35.112" v="2868" actId="20577"/>
        <pc:sldMkLst>
          <pc:docMk/>
          <pc:sldMk cId="1835461459" sldId="267"/>
        </pc:sldMkLst>
        <pc:spChg chg="mod">
          <ac:chgData name="sean hastings" userId="8e22d1d6fb4f3faf" providerId="LiveId" clId="{BA07C630-FB60-458A-9D20-AD3382025849}" dt="2022-07-27T18:13:35.112" v="2868" actId="20577"/>
          <ac:spMkLst>
            <pc:docMk/>
            <pc:sldMk cId="1835461459" sldId="267"/>
            <ac:spMk id="2" creationId="{63C69E62-E6A8-80EA-AD2C-348E2E0EA72F}"/>
          </ac:spMkLst>
        </pc:spChg>
        <pc:spChg chg="add mod">
          <ac:chgData name="sean hastings" userId="8e22d1d6fb4f3faf" providerId="LiveId" clId="{BA07C630-FB60-458A-9D20-AD3382025849}" dt="2022-07-21T21:56:57.304" v="1667" actId="20577"/>
          <ac:spMkLst>
            <pc:docMk/>
            <pc:sldMk cId="1835461459" sldId="267"/>
            <ac:spMk id="4" creationId="{D0BC20E6-618A-A6E1-49F0-EBC3ABC088EF}"/>
          </ac:spMkLst>
        </pc:spChg>
        <pc:graphicFrameChg chg="add mod">
          <ac:chgData name="sean hastings" userId="8e22d1d6fb4f3faf" providerId="LiveId" clId="{BA07C630-FB60-458A-9D20-AD3382025849}" dt="2022-07-26T18:56:49.679" v="2062" actId="14100"/>
          <ac:graphicFrameMkLst>
            <pc:docMk/>
            <pc:sldMk cId="1835461459" sldId="267"/>
            <ac:graphicFrameMk id="13" creationId="{6C07ECD1-ABE6-1932-5A6F-999125713434}"/>
          </ac:graphicFrameMkLst>
        </pc:graphicFrameChg>
        <pc:picChg chg="del">
          <ac:chgData name="sean hastings" userId="8e22d1d6fb4f3faf" providerId="LiveId" clId="{BA07C630-FB60-458A-9D20-AD3382025849}" dt="2022-07-20T23:50:30.984" v="1004" actId="478"/>
          <ac:picMkLst>
            <pc:docMk/>
            <pc:sldMk cId="1835461459" sldId="267"/>
            <ac:picMk id="7" creationId="{A204EED6-41D3-516C-736D-FF3925E6FF4C}"/>
          </ac:picMkLst>
        </pc:picChg>
      </pc:sldChg>
      <pc:sldChg chg="modSp add mod">
        <pc:chgData name="sean hastings" userId="8e22d1d6fb4f3faf" providerId="LiveId" clId="{BA07C630-FB60-458A-9D20-AD3382025849}" dt="2022-07-27T18:14:53.107" v="2924" actId="20577"/>
        <pc:sldMkLst>
          <pc:docMk/>
          <pc:sldMk cId="2196030128" sldId="268"/>
        </pc:sldMkLst>
        <pc:spChg chg="mod">
          <ac:chgData name="sean hastings" userId="8e22d1d6fb4f3faf" providerId="LiveId" clId="{BA07C630-FB60-458A-9D20-AD3382025849}" dt="2022-07-27T18:14:53.107" v="2924" actId="20577"/>
          <ac:spMkLst>
            <pc:docMk/>
            <pc:sldMk cId="2196030128" sldId="268"/>
            <ac:spMk id="2" creationId="{63C69E62-E6A8-80EA-AD2C-348E2E0EA72F}"/>
          </ac:spMkLst>
        </pc:spChg>
        <pc:spChg chg="mod">
          <ac:chgData name="sean hastings" userId="8e22d1d6fb4f3faf" providerId="LiveId" clId="{BA07C630-FB60-458A-9D20-AD3382025849}" dt="2022-07-26T19:21:12.014" v="2680" actId="255"/>
          <ac:spMkLst>
            <pc:docMk/>
            <pc:sldMk cId="2196030128" sldId="268"/>
            <ac:spMk id="3" creationId="{79A328DF-CE4E-1B9B-3981-8D42E53DFFF8}"/>
          </ac:spMkLst>
        </pc:spChg>
      </pc:sldChg>
      <pc:sldChg chg="modSp add mod">
        <pc:chgData name="sean hastings" userId="8e22d1d6fb4f3faf" providerId="LiveId" clId="{BA07C630-FB60-458A-9D20-AD3382025849}" dt="2022-07-21T00:15:59.637" v="1508" actId="14100"/>
        <pc:sldMkLst>
          <pc:docMk/>
          <pc:sldMk cId="2730913446" sldId="269"/>
        </pc:sldMkLst>
        <pc:spChg chg="mod">
          <ac:chgData name="sean hastings" userId="8e22d1d6fb4f3faf" providerId="LiveId" clId="{BA07C630-FB60-458A-9D20-AD3382025849}" dt="2022-07-21T00:14:24.683" v="1457" actId="20577"/>
          <ac:spMkLst>
            <pc:docMk/>
            <pc:sldMk cId="2730913446" sldId="269"/>
            <ac:spMk id="2" creationId="{63C69E62-E6A8-80EA-AD2C-348E2E0EA72F}"/>
          </ac:spMkLst>
        </pc:spChg>
        <pc:spChg chg="mod">
          <ac:chgData name="sean hastings" userId="8e22d1d6fb4f3faf" providerId="LiveId" clId="{BA07C630-FB60-458A-9D20-AD3382025849}" dt="2022-07-21T00:15:30.114" v="1504" actId="20577"/>
          <ac:spMkLst>
            <pc:docMk/>
            <pc:sldMk cId="2730913446" sldId="269"/>
            <ac:spMk id="3" creationId="{79A328DF-CE4E-1B9B-3981-8D42E53DFFF8}"/>
          </ac:spMkLst>
        </pc:spChg>
        <pc:picChg chg="mod">
          <ac:chgData name="sean hastings" userId="8e22d1d6fb4f3faf" providerId="LiveId" clId="{BA07C630-FB60-458A-9D20-AD3382025849}" dt="2022-07-21T00:15:59.637" v="1508" actId="14100"/>
          <ac:picMkLst>
            <pc:docMk/>
            <pc:sldMk cId="2730913446" sldId="269"/>
            <ac:picMk id="4" creationId="{1AEB622A-5AED-5ACB-C790-430FB2DD4C6E}"/>
          </ac:picMkLst>
        </pc:picChg>
      </pc:sldChg>
      <pc:sldChg chg="addSp modSp add mod">
        <pc:chgData name="sean hastings" userId="8e22d1d6fb4f3faf" providerId="LiveId" clId="{BA07C630-FB60-458A-9D20-AD3382025849}" dt="2022-07-27T18:14:00.719" v="2880" actId="20577"/>
        <pc:sldMkLst>
          <pc:docMk/>
          <pc:sldMk cId="3174982735" sldId="270"/>
        </pc:sldMkLst>
        <pc:spChg chg="mod">
          <ac:chgData name="sean hastings" userId="8e22d1d6fb4f3faf" providerId="LiveId" clId="{BA07C630-FB60-458A-9D20-AD3382025849}" dt="2022-07-27T18:14:00.719" v="2880" actId="20577"/>
          <ac:spMkLst>
            <pc:docMk/>
            <pc:sldMk cId="3174982735" sldId="270"/>
            <ac:spMk id="2" creationId="{63C69E62-E6A8-80EA-AD2C-348E2E0EA72F}"/>
          </ac:spMkLst>
        </pc:spChg>
        <pc:spChg chg="mod">
          <ac:chgData name="sean hastings" userId="8e22d1d6fb4f3faf" providerId="LiveId" clId="{BA07C630-FB60-458A-9D20-AD3382025849}" dt="2022-07-21T22:24:53.858" v="1940" actId="207"/>
          <ac:spMkLst>
            <pc:docMk/>
            <pc:sldMk cId="3174982735" sldId="270"/>
            <ac:spMk id="3" creationId="{79A328DF-CE4E-1B9B-3981-8D42E53DFFF8}"/>
          </ac:spMkLst>
        </pc:spChg>
        <pc:graphicFrameChg chg="add mod">
          <ac:chgData name="sean hastings" userId="8e22d1d6fb4f3faf" providerId="LiveId" clId="{BA07C630-FB60-458A-9D20-AD3382025849}" dt="2022-07-21T22:21:44.419" v="1925" actId="255"/>
          <ac:graphicFrameMkLst>
            <pc:docMk/>
            <pc:sldMk cId="3174982735" sldId="270"/>
            <ac:graphicFrameMk id="11" creationId="{F49C9361-CBBE-4112-6119-B0C834F127D1}"/>
          </ac:graphicFrameMkLst>
        </pc:graphicFrameChg>
      </pc:sldChg>
      <pc:sldChg chg="addSp delSp modSp add mod">
        <pc:chgData name="sean hastings" userId="8e22d1d6fb4f3faf" providerId="LiveId" clId="{BA07C630-FB60-458A-9D20-AD3382025849}" dt="2022-07-27T18:15:29.797" v="2959" actId="20577"/>
        <pc:sldMkLst>
          <pc:docMk/>
          <pc:sldMk cId="2009066097" sldId="271"/>
        </pc:sldMkLst>
        <pc:spChg chg="mod">
          <ac:chgData name="sean hastings" userId="8e22d1d6fb4f3faf" providerId="LiveId" clId="{BA07C630-FB60-458A-9D20-AD3382025849}" dt="2022-07-27T18:15:29.797" v="2959" actId="20577"/>
          <ac:spMkLst>
            <pc:docMk/>
            <pc:sldMk cId="2009066097" sldId="271"/>
            <ac:spMk id="2" creationId="{63C69E62-E6A8-80EA-AD2C-348E2E0EA72F}"/>
          </ac:spMkLst>
        </pc:spChg>
        <pc:spChg chg="del mod">
          <ac:chgData name="sean hastings" userId="8e22d1d6fb4f3faf" providerId="LiveId" clId="{BA07C630-FB60-458A-9D20-AD3382025849}" dt="2022-07-26T18:58:47.884" v="2076"/>
          <ac:spMkLst>
            <pc:docMk/>
            <pc:sldMk cId="2009066097" sldId="271"/>
            <ac:spMk id="4" creationId="{D0BC20E6-618A-A6E1-49F0-EBC3ABC088EF}"/>
          </ac:spMkLst>
        </pc:spChg>
        <pc:spChg chg="add del mod">
          <ac:chgData name="sean hastings" userId="8e22d1d6fb4f3faf" providerId="LiveId" clId="{BA07C630-FB60-458A-9D20-AD3382025849}" dt="2022-07-26T19:03:08.608" v="2109" actId="478"/>
          <ac:spMkLst>
            <pc:docMk/>
            <pc:sldMk cId="2009066097" sldId="271"/>
            <ac:spMk id="7" creationId="{A1FCC340-AE3F-7ABF-D940-DE5F800A1091}"/>
          </ac:spMkLst>
        </pc:spChg>
        <pc:graphicFrameChg chg="add del mod modGraphic">
          <ac:chgData name="sean hastings" userId="8e22d1d6fb4f3faf" providerId="LiveId" clId="{BA07C630-FB60-458A-9D20-AD3382025849}" dt="2022-07-26T19:02:23.644" v="2103" actId="478"/>
          <ac:graphicFrameMkLst>
            <pc:docMk/>
            <pc:sldMk cId="2009066097" sldId="271"/>
            <ac:graphicFrameMk id="3" creationId="{7ED90325-FC2B-9846-6D60-7BD0DD3C981F}"/>
          </ac:graphicFrameMkLst>
        </pc:graphicFrameChg>
        <pc:graphicFrameChg chg="add mod modGraphic">
          <ac:chgData name="sean hastings" userId="8e22d1d6fb4f3faf" providerId="LiveId" clId="{BA07C630-FB60-458A-9D20-AD3382025849}" dt="2022-07-26T19:03:16.616" v="2110" actId="14100"/>
          <ac:graphicFrameMkLst>
            <pc:docMk/>
            <pc:sldMk cId="2009066097" sldId="271"/>
            <ac:graphicFrameMk id="5" creationId="{B8A8A9E1-FEC1-88E9-9239-BC524D1AE64D}"/>
          </ac:graphicFrameMkLst>
        </pc:graphicFrameChg>
        <pc:graphicFrameChg chg="del">
          <ac:chgData name="sean hastings" userId="8e22d1d6fb4f3faf" providerId="LiveId" clId="{BA07C630-FB60-458A-9D20-AD3382025849}" dt="2022-07-26T18:45:52.293" v="1944" actId="478"/>
          <ac:graphicFrameMkLst>
            <pc:docMk/>
            <pc:sldMk cId="2009066097" sldId="271"/>
            <ac:graphicFrameMk id="13" creationId="{6C07ECD1-ABE6-1932-5A6F-999125713434}"/>
          </ac:graphicFrameMkLst>
        </pc:graphicFrameChg>
        <pc:graphicFrameChg chg="add mod">
          <ac:chgData name="sean hastings" userId="8e22d1d6fb4f3faf" providerId="LiveId" clId="{BA07C630-FB60-458A-9D20-AD3382025849}" dt="2022-07-26T19:01:23.050" v="2091"/>
          <ac:graphicFrameMkLst>
            <pc:docMk/>
            <pc:sldMk cId="2009066097" sldId="271"/>
            <ac:graphicFrameMk id="15" creationId="{5BB261FF-3312-D0B2-B245-03558A5CC79D}"/>
          </ac:graphicFrameMkLst>
        </pc:graphicFrameChg>
      </pc:sldChg>
      <pc:sldChg chg="addSp delSp modSp add mod">
        <pc:chgData name="sean hastings" userId="8e22d1d6fb4f3faf" providerId="LiveId" clId="{BA07C630-FB60-458A-9D20-AD3382025849}" dt="2022-07-27T18:14:33.984" v="2906" actId="20577"/>
        <pc:sldMkLst>
          <pc:docMk/>
          <pc:sldMk cId="879150219" sldId="272"/>
        </pc:sldMkLst>
        <pc:spChg chg="mod">
          <ac:chgData name="sean hastings" userId="8e22d1d6fb4f3faf" providerId="LiveId" clId="{BA07C630-FB60-458A-9D20-AD3382025849}" dt="2022-07-27T18:14:33.984" v="2906" actId="20577"/>
          <ac:spMkLst>
            <pc:docMk/>
            <pc:sldMk cId="879150219" sldId="272"/>
            <ac:spMk id="2" creationId="{63C69E62-E6A8-80EA-AD2C-348E2E0EA72F}"/>
          </ac:spMkLst>
        </pc:spChg>
        <pc:spChg chg="del mod">
          <ac:chgData name="sean hastings" userId="8e22d1d6fb4f3faf" providerId="LiveId" clId="{BA07C630-FB60-458A-9D20-AD3382025849}" dt="2022-07-26T18:48:34.201" v="1968"/>
          <ac:spMkLst>
            <pc:docMk/>
            <pc:sldMk cId="879150219" sldId="272"/>
            <ac:spMk id="3" creationId="{79A328DF-CE4E-1B9B-3981-8D42E53DFFF8}"/>
          </ac:spMkLst>
        </pc:spChg>
        <pc:spChg chg="add del mod">
          <ac:chgData name="sean hastings" userId="8e22d1d6fb4f3faf" providerId="LiveId" clId="{BA07C630-FB60-458A-9D20-AD3382025849}" dt="2022-07-26T18:49:43.395" v="1979" actId="478"/>
          <ac:spMkLst>
            <pc:docMk/>
            <pc:sldMk cId="879150219" sldId="272"/>
            <ac:spMk id="7" creationId="{56B4F163-E172-41B8-48F9-E8D47F4F18D0}"/>
          </ac:spMkLst>
        </pc:spChg>
        <pc:graphicFrameChg chg="add del mod modGraphic">
          <ac:chgData name="sean hastings" userId="8e22d1d6fb4f3faf" providerId="LiveId" clId="{BA07C630-FB60-458A-9D20-AD3382025849}" dt="2022-07-26T18:48:45.817" v="1971" actId="478"/>
          <ac:graphicFrameMkLst>
            <pc:docMk/>
            <pc:sldMk cId="879150219" sldId="272"/>
            <ac:graphicFrameMk id="5" creationId="{26E00A33-EE29-6698-8250-1DBB9CADF6C3}"/>
          </ac:graphicFrameMkLst>
        </pc:graphicFrameChg>
        <pc:graphicFrameChg chg="del">
          <ac:chgData name="sean hastings" userId="8e22d1d6fb4f3faf" providerId="LiveId" clId="{BA07C630-FB60-458A-9D20-AD3382025849}" dt="2022-07-26T18:46:19.536" v="1945" actId="478"/>
          <ac:graphicFrameMkLst>
            <pc:docMk/>
            <pc:sldMk cId="879150219" sldId="272"/>
            <ac:graphicFrameMk id="11" creationId="{F49C9361-CBBE-4112-6119-B0C834F127D1}"/>
          </ac:graphicFrameMkLst>
        </pc:graphicFrameChg>
        <pc:graphicFrameChg chg="add mod">
          <ac:chgData name="sean hastings" userId="8e22d1d6fb4f3faf" providerId="LiveId" clId="{BA07C630-FB60-458A-9D20-AD3382025849}" dt="2022-07-26T18:53:59.501" v="2005" actId="14100"/>
          <ac:graphicFrameMkLst>
            <pc:docMk/>
            <pc:sldMk cId="879150219" sldId="272"/>
            <ac:graphicFrameMk id="13" creationId="{394AC1C3-C79C-B520-6E42-8D60A2B3B9F9}"/>
          </ac:graphicFrameMkLst>
        </pc:graphicFrameChg>
        <pc:graphicFrameChg chg="add del mod modGraphic">
          <ac:chgData name="sean hastings" userId="8e22d1d6fb4f3faf" providerId="LiveId" clId="{BA07C630-FB60-458A-9D20-AD3382025849}" dt="2022-07-26T18:51:43.589" v="1989" actId="478"/>
          <ac:graphicFrameMkLst>
            <pc:docMk/>
            <pc:sldMk cId="879150219" sldId="272"/>
            <ac:graphicFrameMk id="15" creationId="{4A77F489-4A15-A8AF-C298-B7D7DAC6AE67}"/>
          </ac:graphicFrameMkLst>
        </pc:graphicFrameChg>
        <pc:graphicFrameChg chg="add mod modGraphic">
          <ac:chgData name="sean hastings" userId="8e22d1d6fb4f3faf" providerId="LiveId" clId="{BA07C630-FB60-458A-9D20-AD3382025849}" dt="2022-07-26T18:53:48.542" v="2002" actId="1076"/>
          <ac:graphicFrameMkLst>
            <pc:docMk/>
            <pc:sldMk cId="879150219" sldId="272"/>
            <ac:graphicFrameMk id="17" creationId="{70BF00A7-341D-BB91-9D10-5C5915AB977B}"/>
          </ac:graphicFrameMkLst>
        </pc:graphicFrameChg>
        <pc:picChg chg="del mod">
          <ac:chgData name="sean hastings" userId="8e22d1d6fb4f3faf" providerId="LiveId" clId="{BA07C630-FB60-458A-9D20-AD3382025849}" dt="2022-07-26T18:46:57.361" v="1950" actId="478"/>
          <ac:picMkLst>
            <pc:docMk/>
            <pc:sldMk cId="879150219" sldId="272"/>
            <ac:picMk id="4" creationId="{831D7771-2163-C070-A41B-62D991EA6CE3}"/>
          </ac:picMkLst>
        </pc:picChg>
        <pc:picChg chg="del mod">
          <ac:chgData name="sean hastings" userId="8e22d1d6fb4f3faf" providerId="LiveId" clId="{BA07C630-FB60-458A-9D20-AD3382025849}" dt="2022-07-26T18:50:30.988" v="1982" actId="478"/>
          <ac:picMkLst>
            <pc:docMk/>
            <pc:sldMk cId="879150219" sldId="272"/>
            <ac:picMk id="9" creationId="{92ACB3AC-D124-1469-0E3C-F5FE74771D67}"/>
          </ac:picMkLst>
        </pc:picChg>
      </pc:sldChg>
      <pc:sldChg chg="delSp modSp add mod">
        <pc:chgData name="sean hastings" userId="8e22d1d6fb4f3faf" providerId="LiveId" clId="{BA07C630-FB60-458A-9D20-AD3382025849}" dt="2022-07-27T18:16:43.523" v="3027" actId="20577"/>
        <pc:sldMkLst>
          <pc:docMk/>
          <pc:sldMk cId="4115939535" sldId="273"/>
        </pc:sldMkLst>
        <pc:spChg chg="mod">
          <ac:chgData name="sean hastings" userId="8e22d1d6fb4f3faf" providerId="LiveId" clId="{BA07C630-FB60-458A-9D20-AD3382025849}" dt="2022-07-26T19:04:06.128" v="2120" actId="20577"/>
          <ac:spMkLst>
            <pc:docMk/>
            <pc:sldMk cId="4115939535" sldId="273"/>
            <ac:spMk id="2" creationId="{63C69E62-E6A8-80EA-AD2C-348E2E0EA72F}"/>
          </ac:spMkLst>
        </pc:spChg>
        <pc:spChg chg="mod">
          <ac:chgData name="sean hastings" userId="8e22d1d6fb4f3faf" providerId="LiveId" clId="{BA07C630-FB60-458A-9D20-AD3382025849}" dt="2022-07-27T18:16:43.523" v="3027" actId="20577"/>
          <ac:spMkLst>
            <pc:docMk/>
            <pc:sldMk cId="4115939535" sldId="273"/>
            <ac:spMk id="3" creationId="{79A328DF-CE4E-1B9B-3981-8D42E53DFFF8}"/>
          </ac:spMkLst>
        </pc:spChg>
        <pc:graphicFrameChg chg="del">
          <ac:chgData name="sean hastings" userId="8e22d1d6fb4f3faf" providerId="LiveId" clId="{BA07C630-FB60-458A-9D20-AD3382025849}" dt="2022-07-26T19:05:35.616" v="2237" actId="478"/>
          <ac:graphicFrameMkLst>
            <pc:docMk/>
            <pc:sldMk cId="4115939535" sldId="273"/>
            <ac:graphicFrameMk id="11" creationId="{F49C9361-CBBE-4112-6119-B0C834F127D1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e22d1d6fb4f3faf/Documents/Capstone.ABtest.S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jgli\Downloads\DA_-_epa-fuel-economy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e22d1d6fb4f3faf/Documents/Capstone.ABtest.S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e22d1d6fb4f3faf/Documents/Capstone.ABtest.S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e22d1d6fb4f3faf/Documents/Capstone.ABtest.SH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e22d1d6fb4f3faf/Documents/Capstone.ABtest.SH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Difference of means</a:t>
            </a:r>
          </a:p>
        </c:rich>
      </c:tx>
      <c:layout>
        <c:manualLayout>
          <c:xMode val="edge"/>
          <c:yMode val="edge"/>
          <c:x val="0.40320504301820381"/>
          <c:y val="2.82118073633372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95004526165833"/>
          <c:y val="0.13427931744086696"/>
          <c:w val="0.66806498486576926"/>
          <c:h val="0.795235314518612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8223098374616559"/>
                  <c:y val="6.347739959331680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218658423799746"/>
                      <c:h val="0.1827772469552212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2C69-4802-A027-6DC996AF01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'old vs new annual cost'!$G$40</c:f>
                <c:numCache>
                  <c:formatCode>General</c:formatCode>
                  <c:ptCount val="1"/>
                  <c:pt idx="0">
                    <c:v>54.309470740187272</c:v>
                  </c:pt>
                </c:numCache>
              </c:numRef>
            </c:plus>
            <c:minus>
              <c:numRef>
                <c:f>'old vs new annual cost'!$G$40</c:f>
                <c:numCache>
                  <c:formatCode>General</c:formatCode>
                  <c:ptCount val="1"/>
                  <c:pt idx="0">
                    <c:v>54.309470740187272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'old vs new annual cost'!$F$38</c:f>
              <c:strCache>
                <c:ptCount val="1"/>
                <c:pt idx="0">
                  <c:v>difference of means</c:v>
                </c:pt>
              </c:strCache>
            </c:strRef>
          </c:cat>
          <c:val>
            <c:numRef>
              <c:f>'old vs new annual cost'!$G$38</c:f>
              <c:numCache>
                <c:formatCode>0.00</c:formatCode>
                <c:ptCount val="1"/>
                <c:pt idx="0">
                  <c:v>-185.62102787004005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E0-409A-8CF9-18E7F5B3F1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14234447"/>
        <c:axId val="714233199"/>
      </c:barChart>
      <c:catAx>
        <c:axId val="7142344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14233199"/>
        <c:crosses val="autoZero"/>
        <c:auto val="1"/>
        <c:lblAlgn val="ctr"/>
        <c:lblOffset val="100"/>
        <c:noMultiLvlLbl val="0"/>
      </c:catAx>
      <c:valAx>
        <c:axId val="714233199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234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Save</a:t>
            </a:r>
            <a:r>
              <a:rPr lang="en-US" sz="2000" baseline="0"/>
              <a:t> or </a:t>
            </a:r>
            <a:r>
              <a:rPr lang="en-US" sz="2000"/>
              <a:t>Spend (</a:t>
            </a:r>
            <a:r>
              <a:rPr lang="en-US" sz="2000" baseline="0"/>
              <a:t>$)</a:t>
            </a:r>
            <a:r>
              <a:rPr lang="en-US" sz="2000"/>
              <a:t> </a:t>
            </a:r>
            <a:endParaRPr lang="en-US" sz="2000" baseline="0"/>
          </a:p>
          <a:p>
            <a:pPr>
              <a:defRPr sz="2000"/>
            </a:pPr>
            <a:endParaRPr lang="en-US" sz="2000"/>
          </a:p>
        </c:rich>
      </c:tx>
      <c:layout>
        <c:manualLayout>
          <c:xMode val="edge"/>
          <c:yMode val="edge"/>
          <c:x val="0.38304683881426588"/>
          <c:y val="0.806869903033964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89885363594256"/>
          <c:y val="6.7363494887952124E-2"/>
          <c:w val="0.86987729658792656"/>
          <c:h val="0.7819907407407407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3823529411764707"/>
                  <c:y val="4.137299537422113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D85-43B5-9A53-DE1E601A4F99}"/>
                </c:ext>
              </c:extLst>
            </c:dLbl>
            <c:dLbl>
              <c:idx val="1"/>
              <c:layout>
                <c:manualLayout>
                  <c:x val="0.15833333333333333"/>
                  <c:y val="0.1157749139489052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96111111111111"/>
                      <c:h val="0.239953703703703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D85-43B5-9A53-DE1E601A4F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'old vs new annual cost'!$I$50:$I$51</c:f>
                <c:numCache>
                  <c:formatCode>General</c:formatCode>
                  <c:ptCount val="2"/>
                  <c:pt idx="0">
                    <c:v>35.907507243316175</c:v>
                  </c:pt>
                  <c:pt idx="1">
                    <c:v>40.745178066250411</c:v>
                  </c:pt>
                </c:numCache>
              </c:numRef>
            </c:plus>
            <c:minus>
              <c:numRef>
                <c:f>'old vs new annual cost'!$I$50:$I$51</c:f>
                <c:numCache>
                  <c:formatCode>General</c:formatCode>
                  <c:ptCount val="2"/>
                  <c:pt idx="0">
                    <c:v>35.907507243316175</c:v>
                  </c:pt>
                  <c:pt idx="1">
                    <c:v>40.745178066250411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'old vs new annual cost'!$F$50:$F$51</c:f>
              <c:strCache>
                <c:ptCount val="2"/>
                <c:pt idx="0">
                  <c:v>After 2000</c:v>
                </c:pt>
                <c:pt idx="1">
                  <c:v>Before 2000</c:v>
                </c:pt>
              </c:strCache>
            </c:strRef>
          </c:cat>
          <c:val>
            <c:numRef>
              <c:f>'old vs new annual cost'!$G$50:$G$51</c:f>
              <c:numCache>
                <c:formatCode>General</c:formatCode>
                <c:ptCount val="2"/>
                <c:pt idx="0">
                  <c:v>-3062.86</c:v>
                </c:pt>
                <c:pt idx="1">
                  <c:v>-3248.48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85-43B5-9A53-DE1E601A4F9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40586096"/>
        <c:axId val="1440584432"/>
      </c:barChart>
      <c:catAx>
        <c:axId val="14405860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40584432"/>
        <c:crosses val="autoZero"/>
        <c:auto val="1"/>
        <c:lblAlgn val="ctr"/>
        <c:lblOffset val="100"/>
        <c:noMultiLvlLbl val="0"/>
      </c:catAx>
      <c:valAx>
        <c:axId val="1440584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0586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Difference</a:t>
            </a:r>
            <a:r>
              <a:rPr lang="en-US" sz="2000" baseline="0" dirty="0"/>
              <a:t> of Means</a:t>
            </a:r>
          </a:p>
          <a:p>
            <a:pPr>
              <a:defRPr sz="2000"/>
            </a:pPr>
            <a:r>
              <a:rPr lang="en-US" sz="2000" baseline="0" dirty="0"/>
              <a:t>2WD vs 4WD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677544172957762"/>
          <c:y val="7.9120370370370369E-2"/>
          <c:w val="0.83322462817147858"/>
          <c:h val="0.8366283902012248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21613736651546872"/>
                  <c:y val="7.638907115777195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028852414226418"/>
                      <c:h val="0.122291848935549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6A6C-4457-828E-55E31F98CA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'SMALL SUV 2WD vs 4WD'!$G$38</c:f>
                <c:numCache>
                  <c:formatCode>General</c:formatCode>
                  <c:ptCount val="1"/>
                  <c:pt idx="0">
                    <c:v>0.38991639127668076</c:v>
                  </c:pt>
                </c:numCache>
              </c:numRef>
            </c:plus>
            <c:minus>
              <c:numRef>
                <c:f>'SMALL SUV 2WD vs 4WD'!$G$38</c:f>
                <c:numCache>
                  <c:formatCode>General</c:formatCode>
                  <c:ptCount val="1"/>
                  <c:pt idx="0">
                    <c:v>0.38991639127668076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'SMALL SUV 2WD vs 4WD'!$F$36</c:f>
              <c:strCache>
                <c:ptCount val="1"/>
                <c:pt idx="0">
                  <c:v>Difference of Means</c:v>
                </c:pt>
              </c:strCache>
            </c:strRef>
          </c:cat>
          <c:val>
            <c:numRef>
              <c:f>'SMALL SUV 2WD vs 4WD'!$G$36</c:f>
              <c:numCache>
                <c:formatCode>0.00</c:formatCode>
                <c:ptCount val="1"/>
                <c:pt idx="0">
                  <c:v>1.5575260804768973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6C-4457-828E-55E31F98CA2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17450927"/>
        <c:axId val="1217460495"/>
      </c:barChart>
      <c:catAx>
        <c:axId val="12174509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17460495"/>
        <c:crosses val="autoZero"/>
        <c:auto val="1"/>
        <c:lblAlgn val="ctr"/>
        <c:lblOffset val="100"/>
        <c:noMultiLvlLbl val="0"/>
      </c:catAx>
      <c:valAx>
        <c:axId val="1217460495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450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Mean MPG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55531496062992E-2"/>
          <c:y val="0.14393518518518519"/>
          <c:w val="0.88389129483814521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2583462562965517"/>
                  <c:y val="2.517485161798518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487475880050617"/>
                      <c:h val="7.863436491122616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1FCC-4DBA-A174-768203AD2B45}"/>
                </c:ext>
              </c:extLst>
            </c:dLbl>
            <c:dLbl>
              <c:idx val="1"/>
              <c:layout>
                <c:manualLayout>
                  <c:x val="0.13161956629498206"/>
                  <c:y val="1.964594573092930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FCC-4DBA-A174-768203AD2B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'SMALL SUV 2WD vs 4WD'!$I$45:$I$46</c:f>
                <c:numCache>
                  <c:formatCode>General</c:formatCode>
                  <c:ptCount val="2"/>
                  <c:pt idx="0">
                    <c:v>0.28999999999999998</c:v>
                  </c:pt>
                  <c:pt idx="1">
                    <c:v>0.27</c:v>
                  </c:pt>
                </c:numCache>
              </c:numRef>
            </c:plus>
            <c:minus>
              <c:numRef>
                <c:f>'SMALL SUV 2WD vs 4WD'!$I$45:$I$46</c:f>
                <c:numCache>
                  <c:formatCode>General</c:formatCode>
                  <c:ptCount val="2"/>
                  <c:pt idx="0">
                    <c:v>0.28999999999999998</c:v>
                  </c:pt>
                  <c:pt idx="1">
                    <c:v>0.27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'SMALL SUV 2WD vs 4WD'!$F$45:$F$46</c:f>
              <c:strCache>
                <c:ptCount val="2"/>
                <c:pt idx="0">
                  <c:v>Small SUV 2WD</c:v>
                </c:pt>
                <c:pt idx="1">
                  <c:v>Small SUV 4WD</c:v>
                </c:pt>
              </c:strCache>
            </c:strRef>
          </c:cat>
          <c:val>
            <c:numRef>
              <c:f>'SMALL SUV 2WD vs 4WD'!$G$45:$G$46</c:f>
              <c:numCache>
                <c:formatCode>General</c:formatCode>
                <c:ptCount val="2"/>
                <c:pt idx="0">
                  <c:v>23.81</c:v>
                </c:pt>
                <c:pt idx="1">
                  <c:v>22.25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CC-4DBA-A174-768203AD2B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39387760"/>
        <c:axId val="1339390256"/>
      </c:barChart>
      <c:catAx>
        <c:axId val="133938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9390256"/>
        <c:crosses val="autoZero"/>
        <c:auto val="1"/>
        <c:lblAlgn val="ctr"/>
        <c:lblOffset val="100"/>
        <c:noMultiLvlLbl val="0"/>
      </c:catAx>
      <c:valAx>
        <c:axId val="1339390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938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T vs 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410870516185476"/>
          <c:y val="0.13467592592592595"/>
          <c:w val="0.84589129483814518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21666666666666667"/>
                  <c:y val="4.629629629629629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004-4960-A01D-1D07501EB6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'T vs S'!$G$39</c:f>
                <c:numCache>
                  <c:formatCode>General</c:formatCode>
                  <c:ptCount val="1"/>
                  <c:pt idx="0">
                    <c:v>0.28325637478169868</c:v>
                  </c:pt>
                </c:numCache>
              </c:numRef>
            </c:plus>
            <c:minus>
              <c:numRef>
                <c:f>'T vs S'!$G$39</c:f>
                <c:numCache>
                  <c:formatCode>General</c:formatCode>
                  <c:ptCount val="1"/>
                  <c:pt idx="0">
                    <c:v>0.28325637478169868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'T vs S'!$F$37</c:f>
              <c:strCache>
                <c:ptCount val="1"/>
                <c:pt idx="0">
                  <c:v>Difference of means</c:v>
                </c:pt>
              </c:strCache>
            </c:strRef>
          </c:cat>
          <c:val>
            <c:numRef>
              <c:f>'T vs S'!$G$37</c:f>
              <c:numCache>
                <c:formatCode>0.00</c:formatCode>
                <c:ptCount val="1"/>
                <c:pt idx="0">
                  <c:v>3.0670965880635315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04-4960-A01D-1D07501EB6A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11000943"/>
        <c:axId val="1211001775"/>
      </c:barChart>
      <c:catAx>
        <c:axId val="1211000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001775"/>
        <c:crosses val="autoZero"/>
        <c:auto val="1"/>
        <c:lblAlgn val="ctr"/>
        <c:lblOffset val="100"/>
        <c:noMultiLvlLbl val="0"/>
      </c:catAx>
      <c:valAx>
        <c:axId val="1211001775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10009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MPG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'T vs S'!$I$48:$I$49</c:f>
                <c:numCache>
                  <c:formatCode>General</c:formatCode>
                  <c:ptCount val="2"/>
                  <c:pt idx="0">
                    <c:v>0.12089054441406251</c:v>
                  </c:pt>
                  <c:pt idx="1">
                    <c:v>0.25616332705081296</c:v>
                  </c:pt>
                </c:numCache>
              </c:numRef>
            </c:plus>
            <c:minus>
              <c:numRef>
                <c:f>'T vs S'!$I$48:$I$49</c:f>
                <c:numCache>
                  <c:formatCode>General</c:formatCode>
                  <c:ptCount val="2"/>
                  <c:pt idx="0">
                    <c:v>0.12089054441406251</c:v>
                  </c:pt>
                  <c:pt idx="1">
                    <c:v>0.25616332705081296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'T vs S'!$F$48:$F$49</c:f>
              <c:strCache>
                <c:ptCount val="2"/>
                <c:pt idx="0">
                  <c:v>Turbo charged</c:v>
                </c:pt>
                <c:pt idx="1">
                  <c:v>Super charged</c:v>
                </c:pt>
              </c:strCache>
            </c:strRef>
          </c:cat>
          <c:val>
            <c:numRef>
              <c:f>'T vs S'!$G$48:$G$49</c:f>
              <c:numCache>
                <c:formatCode>0.00</c:formatCode>
                <c:ptCount val="2"/>
                <c:pt idx="0">
                  <c:v>21.323894171145103</c:v>
                </c:pt>
                <c:pt idx="1">
                  <c:v>18.256797583081571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29-4951-AC5F-A98B8432A47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40583184"/>
        <c:axId val="1440583600"/>
      </c:barChart>
      <c:catAx>
        <c:axId val="144058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0583600"/>
        <c:crosses val="autoZero"/>
        <c:auto val="1"/>
        <c:lblAlgn val="ctr"/>
        <c:lblOffset val="100"/>
        <c:noMultiLvlLbl val="0"/>
      </c:catAx>
      <c:valAx>
        <c:axId val="1440583600"/>
        <c:scaling>
          <c:orientation val="minMax"/>
          <c:min val="0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0583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4850-21CF-703E-99BE-20C4B23C1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93031-D363-3C5D-45E2-4B7C1B3CA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5B8CD-9441-A33A-C10F-6BA0157D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BC6F-D607-48C3-8FEF-88B347BE015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D73C6-B3CA-B898-F106-EABBA2DC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2F14D-3C82-789D-441F-82C5AA6C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4045-386D-4C1D-8654-682E7B13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4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1CE0-97DF-4A40-0B6F-39687B84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D766B-4986-D827-3031-32E64B97A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B6D86-F5E5-A7F5-FC4C-0B937BA1E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BC6F-D607-48C3-8FEF-88B347BE015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7FECC-EA3A-3701-85A9-7C0E0A7E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8B87F-B707-FCAF-9337-61896C30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4045-386D-4C1D-8654-682E7B13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9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CD63F-176B-E5CD-C21E-75395BFCF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9D8-A7C8-0085-0206-4D5E5C2A1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988B1-3275-D706-CB6F-91E87C3D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BC6F-D607-48C3-8FEF-88B347BE015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86D29-64B3-FDEB-4B70-045E11BA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7FA7D-B668-B78F-A92B-724FE848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4045-386D-4C1D-8654-682E7B13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0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DF50-13A8-8D51-1DDB-6F6C71B1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AA20A-F3AD-723D-0A5B-AE5C5E7C9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5F0CF-D9A4-75A7-652E-5F68CBD3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BC6F-D607-48C3-8FEF-88B347BE015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A6819-5688-3BED-D900-EEFFE1104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F7484-8AC6-4E23-A16D-6CAE8407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4045-386D-4C1D-8654-682E7B13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1B77-B153-82FA-2AD1-E94CFEF0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58581-3E5D-45F0-9E1F-639A0FB21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ACECA-280C-4D63-D958-502E8B78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BC6F-D607-48C3-8FEF-88B347BE015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97377-881E-7C89-A3F7-73ECCF89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8D9C1-BE78-E1EA-ED74-6D1F0BB0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4045-386D-4C1D-8654-682E7B13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2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4B34-FA15-A36F-E74A-8E50B6DC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E3A1A-A4EC-AFDD-D176-9921F6AF9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2DBFF-D730-22BA-174D-7CCE5BB1A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CBE9C-89A7-3662-F760-867D18CD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BC6F-D607-48C3-8FEF-88B347BE015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32F78-0731-0AF3-4E28-191427FA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2B2C5-6BEB-E5D2-315D-90A0DA4E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4045-386D-4C1D-8654-682E7B13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2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5B8A-14A4-125D-8657-51940731C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7C52B-52D8-B14C-B71A-A4CD051B8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18AEE-BE5F-0E4D-FFAB-60C021EBE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71F69-4D69-F480-CE8C-67A751130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D1269-4170-7CC2-5F75-563712F34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7F271E-B41B-EE53-E40E-39588F8D3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BC6F-D607-48C3-8FEF-88B347BE015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8226DA-3D2C-1F3D-F014-8F69DDB8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D90BB-E7BA-70CA-6A04-E8431E06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4045-386D-4C1D-8654-682E7B13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9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613F-DE97-7A87-05A2-DF19D67F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F05C4-8A95-F4C8-43F3-A2913413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BC6F-D607-48C3-8FEF-88B347BE015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ABBBF-8839-0D41-F9BF-7685DB73D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8B404-A438-10E1-6AA1-0AE11985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4045-386D-4C1D-8654-682E7B13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7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F9556-5FAA-0947-7CC7-7AD0E4EB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BC6F-D607-48C3-8FEF-88B347BE015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4206D-2B4D-19CC-E2D4-0F801A6EF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347E6-6119-09B7-060B-43798591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4045-386D-4C1D-8654-682E7B13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4AEC-C47B-D775-D4B6-4291F33C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00139-3CC9-0614-45C9-DF86E4774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C0936-0079-29BE-EADC-13F5748D7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881B8-BDDD-180E-1E2C-D903C3B4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BC6F-D607-48C3-8FEF-88B347BE015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6B688-3E55-E947-1B39-1F2CE83D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AC868-B55E-6727-93CA-CDF1FED7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4045-386D-4C1D-8654-682E7B13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9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DD68-DE4C-15A2-CB10-093EF37E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6E8D19-CED1-81AA-9B49-FE8E93C4B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D3525-FC96-8F27-A202-0F49ADF7F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8DFB6-344E-1F95-FD37-EA2B68FC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BC6F-D607-48C3-8FEF-88B347BE015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8C1AE-404C-8BD6-DA30-BFAA5458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31B49-45CA-183B-F486-9901B55D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4045-386D-4C1D-8654-682E7B13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1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6F7C7B-FE88-5315-501F-E70B7339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B7F2F-2BFD-E06B-C639-3F535516C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F4ADD-EAAD-6A4E-6D87-29D6C1E3E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8BC6F-D607-48C3-8FEF-88B347BE015B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C810F-6824-09A7-5B3A-D32C1B113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11F3D-A1E9-B120-4849-D8E95E21F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04045-386D-4C1D-8654-682E7B13D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5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9E62-E6A8-80EA-AD2C-348E2E0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25" y="968518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Business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28DF-CE4E-1B9B-3981-8D42E53DF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Analyze raw data and statistically test factors that may affect MPG or annual cost, helping customers make informed decisions.</a:t>
            </a:r>
          </a:p>
        </p:txBody>
      </p:sp>
    </p:spTree>
    <p:extLst>
      <p:ext uri="{BB962C8B-B14F-4D97-AF65-F5344CB8AC3E}">
        <p14:creationId xmlns:p14="http://schemas.microsoft.com/office/powerpoint/2010/main" val="2453290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9E62-E6A8-80EA-AD2C-348E2E0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128" y="808235"/>
            <a:ext cx="3201366" cy="3387497"/>
          </a:xfrm>
        </p:spPr>
        <p:txBody>
          <a:bodyPr anchor="b">
            <a:normAutofit/>
          </a:bodyPr>
          <a:lstStyle/>
          <a:p>
            <a:pPr algn="ctr"/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Hypothesis #3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Turbo-charger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vs.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Super-charger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28DF-CE4E-1B9B-3981-8D42E53DFF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3600" b="0" i="0">
                              <a:latin typeface="Cambria Math" panose="02040503050406030204" pitchFamily="18" charset="0"/>
                            </a:rPr>
                            <m:t>    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  <a:p>
                <a:r>
                  <a:rPr lang="en-US" sz="3600" dirty="0">
                    <a:latin typeface="Cambria Math" panose="02040503050406030204" pitchFamily="18" charset="0"/>
                  </a:rPr>
                  <a:t>T and S will have equal average MPG.</a:t>
                </a:r>
              </a:p>
              <a:p>
                <a:pPr marL="0" indent="0">
                  <a:buNone/>
                </a:pPr>
                <a:endParaRPr lang="en-US" sz="36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     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600" i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T and S will have unequal average MPG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28DF-CE4E-1B9B-3981-8D42E53DFF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  <a:blipFill>
                <a:blip r:embed="rId2"/>
                <a:stretch>
                  <a:fillRect l="-2512" r="-3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030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9E62-E6A8-80EA-AD2C-348E2E0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128" y="80823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Hypothesis #3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t-Test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EB622A-5AED-5ACB-C790-430FB2DD4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6529" y="511388"/>
            <a:ext cx="7771348" cy="590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13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9E62-E6A8-80EA-AD2C-348E2E0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128" y="80823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Hypothesis #3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(Results)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28DF-CE4E-1B9B-3981-8D42E53DFF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98858" y="239150"/>
                <a:ext cx="6555347" cy="3443211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Reject the null hypothesis, and the difference of means is statistically significant with a p-value &lt; 0.001 and a 95% confidence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3.07±0.28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28DF-CE4E-1B9B-3981-8D42E53DFF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8858" y="239150"/>
                <a:ext cx="6555347" cy="3443211"/>
              </a:xfrm>
              <a:blipFill>
                <a:blip r:embed="rId2"/>
                <a:stretch>
                  <a:fillRect l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49C9361-CBBE-4112-6119-B0C834F127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5628502"/>
              </p:ext>
            </p:extLst>
          </p:nvPr>
        </p:nvGraphicFramePr>
        <p:xfrm>
          <a:off x="6273444" y="2901874"/>
          <a:ext cx="3406173" cy="3945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74982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9E62-E6A8-80EA-AD2C-348E2E0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128" y="80823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Hypothesis #3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(Results)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Comparing Means: T vs S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94AC1C3-C79C-B520-6E42-8D60A2B3B9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5615061"/>
              </p:ext>
            </p:extLst>
          </p:nvPr>
        </p:nvGraphicFramePr>
        <p:xfrm>
          <a:off x="4759683" y="2250831"/>
          <a:ext cx="6707404" cy="4368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0BF00A7-341D-BB91-9D10-5C5915AB9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770548"/>
              </p:ext>
            </p:extLst>
          </p:nvPr>
        </p:nvGraphicFramePr>
        <p:xfrm>
          <a:off x="4759683" y="601688"/>
          <a:ext cx="6707404" cy="149932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586362">
                  <a:extLst>
                    <a:ext uri="{9D8B030D-6E8A-4147-A177-3AD203B41FA5}">
                      <a16:colId xmlns:a16="http://schemas.microsoft.com/office/drawing/2014/main" val="397980910"/>
                    </a:ext>
                  </a:extLst>
                </a:gridCol>
                <a:gridCol w="953337">
                  <a:extLst>
                    <a:ext uri="{9D8B030D-6E8A-4147-A177-3AD203B41FA5}">
                      <a16:colId xmlns:a16="http://schemas.microsoft.com/office/drawing/2014/main" val="3602804152"/>
                    </a:ext>
                  </a:extLst>
                </a:gridCol>
                <a:gridCol w="1441354">
                  <a:extLst>
                    <a:ext uri="{9D8B030D-6E8A-4147-A177-3AD203B41FA5}">
                      <a16:colId xmlns:a16="http://schemas.microsoft.com/office/drawing/2014/main" val="3004766628"/>
                    </a:ext>
                  </a:extLst>
                </a:gridCol>
                <a:gridCol w="726351">
                  <a:extLst>
                    <a:ext uri="{9D8B030D-6E8A-4147-A177-3AD203B41FA5}">
                      <a16:colId xmlns:a16="http://schemas.microsoft.com/office/drawing/2014/main" val="1163490048"/>
                    </a:ext>
                  </a:extLst>
                </a:gridCol>
              </a:tblGrid>
              <a:tr h="728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mean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standard error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m.o.e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7975433"/>
                  </a:ext>
                </a:extLst>
              </a:tr>
              <a:tr h="3854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Turbo charged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21.32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0.06160396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0.121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3572702"/>
                  </a:ext>
                </a:extLst>
              </a:tr>
              <a:tr h="3854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Super charged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18.26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0.130536888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0.256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4352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150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9E62-E6A8-80EA-AD2C-348E2E0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128" y="80823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28DF-CE4E-1B9B-3981-8D42E53DF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8858" y="239150"/>
            <a:ext cx="6555347" cy="6274192"/>
          </a:xfrm>
        </p:spPr>
        <p:txBody>
          <a:bodyPr anchor="ctr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3600" b="1" i="1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b="1" i="1" dirty="0">
                <a:solidFill>
                  <a:schemeClr val="tx1"/>
                </a:solidFill>
                <a:latin typeface="Cambria Math" panose="02040503050406030204" pitchFamily="18" charset="0"/>
              </a:rPr>
              <a:t>3 statistically significant recommendations for website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latin typeface="Cambria Math" panose="02040503050406030204" pitchFamily="18" charset="0"/>
              </a:rPr>
              <a:t>Buying a model year after 2000, will save you between $130.00 and $240.00              (5 years) vs. before 2000.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solidFill>
                  <a:schemeClr val="tx1"/>
                </a:solidFill>
                <a:latin typeface="Cambria Math" panose="02040503050406030204" pitchFamily="18" charset="0"/>
              </a:rPr>
              <a:t>2WD Small SUV Average 1-2 MPG better then 4WD Small SUV.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>
                <a:latin typeface="Cambria Math" panose="02040503050406030204" pitchFamily="18" charset="0"/>
              </a:rPr>
              <a:t>Turbo-charged engines average about 3 MPG more then Super-charged engines.</a:t>
            </a:r>
            <a:endParaRPr lang="en-US" sz="36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93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9E62-E6A8-80EA-AD2C-348E2E0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Hypothesis #1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Save or Spend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Newer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vs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Older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28DF-CE4E-1B9B-3981-8D42E53DFF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</p:spPr>
            <p:txBody>
              <a:bodyPr anchor="ctr"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9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3900" b="0" i="0">
                              <a:latin typeface="Cambria Math" panose="02040503050406030204" pitchFamily="18" charset="0"/>
                            </a:rPr>
                            <m:t>    </m:t>
                          </m:r>
                        </m:sub>
                      </m:sSub>
                      <m:sSub>
                        <m:sSubPr>
                          <m:ctrlPr>
                            <a:rPr lang="en-US" sz="39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9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9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9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9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900" dirty="0"/>
              </a:p>
              <a:p>
                <a:r>
                  <a:rPr lang="en-US" sz="3900" dirty="0"/>
                  <a:t>The average save or spend over 5 years will be the same for gasoline powered model years before 2000 and after.</a:t>
                </a:r>
              </a:p>
              <a:p>
                <a:pPr marL="0" indent="0">
                  <a:buNone/>
                </a:pPr>
                <a:endParaRPr lang="en-US" sz="39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9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900" b="0" i="1">
                              <a:latin typeface="Cambria Math" panose="02040503050406030204" pitchFamily="18" charset="0"/>
                            </a:rPr>
                            <m:t>     </m:t>
                          </m:r>
                        </m:sub>
                      </m:sSub>
                      <m:r>
                        <a:rPr lang="en-US" sz="39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900" i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39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9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900" dirty="0"/>
              </a:p>
              <a:p>
                <a:r>
                  <a:rPr lang="en-US" sz="3900" dirty="0"/>
                  <a:t>The average save or spend over 5 years will not be the same for gasoline powered model years before 2000 and after.</a:t>
                </a:r>
              </a:p>
              <a:p>
                <a:pPr marL="0" indent="0">
                  <a:buNone/>
                </a:pPr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28DF-CE4E-1B9B-3981-8D42E53DFF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  <a:blipFill>
                <a:blip r:embed="rId2"/>
                <a:stretch>
                  <a:fillRect l="-2512" t="-2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62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9E62-E6A8-80EA-AD2C-348E2E0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Hypothesis #1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t-Test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C36ED8-0191-6C26-4500-6782879CA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4547" y="336829"/>
            <a:ext cx="7438924" cy="621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9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9E62-E6A8-80EA-AD2C-348E2E0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Hypothesis #1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(Results)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31C0C05-0277-23F5-50E8-A992315224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1654" y="900332"/>
                <a:ext cx="6022145" cy="519097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dirty="0"/>
                  <a:t>the means are unequal with a p-value &lt; .001 and a 95% confidence interval of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185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62±54.31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31C0C05-0277-23F5-50E8-A992315224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1654" y="900332"/>
                <a:ext cx="6022145" cy="5190979"/>
              </a:xfrm>
              <a:blipFill>
                <a:blip r:embed="rId2"/>
                <a:stretch>
                  <a:fillRect l="-1824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A9AED79-05FE-EA5A-9C33-E91E6F7E2E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1107658"/>
              </p:ext>
            </p:extLst>
          </p:nvPr>
        </p:nvGraphicFramePr>
        <p:xfrm>
          <a:off x="5683348" y="2686929"/>
          <a:ext cx="5162843" cy="3967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34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9E62-E6A8-80EA-AD2C-348E2E0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15" y="739954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Hypothesis #1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(Results)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Comparing Means :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Newer vs. Older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D8E8611F-244E-EBA6-28F8-3BAE441B1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118680"/>
              </p:ext>
            </p:extLst>
          </p:nvPr>
        </p:nvGraphicFramePr>
        <p:xfrm>
          <a:off x="4527550" y="1730326"/>
          <a:ext cx="6908800" cy="4800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3F670D-4BCE-4685-62FD-9F878F10F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950084"/>
              </p:ext>
            </p:extLst>
          </p:nvPr>
        </p:nvGraphicFramePr>
        <p:xfrm>
          <a:off x="4524502" y="140677"/>
          <a:ext cx="6771856" cy="1589649"/>
        </p:xfrm>
        <a:graphic>
          <a:graphicData uri="http://schemas.openxmlformats.org/drawingml/2006/table">
            <a:tbl>
              <a:tblPr/>
              <a:tblGrid>
                <a:gridCol w="2951214">
                  <a:extLst>
                    <a:ext uri="{9D8B030D-6E8A-4147-A177-3AD203B41FA5}">
                      <a16:colId xmlns:a16="http://schemas.microsoft.com/office/drawing/2014/main" val="2476432111"/>
                    </a:ext>
                  </a:extLst>
                </a:gridCol>
                <a:gridCol w="1280044">
                  <a:extLst>
                    <a:ext uri="{9D8B030D-6E8A-4147-A177-3AD203B41FA5}">
                      <a16:colId xmlns:a16="http://schemas.microsoft.com/office/drawing/2014/main" val="901120519"/>
                    </a:ext>
                  </a:extLst>
                </a:gridCol>
                <a:gridCol w="1693393">
                  <a:extLst>
                    <a:ext uri="{9D8B030D-6E8A-4147-A177-3AD203B41FA5}">
                      <a16:colId xmlns:a16="http://schemas.microsoft.com/office/drawing/2014/main" val="2082787580"/>
                    </a:ext>
                  </a:extLst>
                </a:gridCol>
                <a:gridCol w="847205">
                  <a:extLst>
                    <a:ext uri="{9D8B030D-6E8A-4147-A177-3AD203B41FA5}">
                      <a16:colId xmlns:a16="http://schemas.microsoft.com/office/drawing/2014/main" val="955812437"/>
                    </a:ext>
                  </a:extLst>
                </a:gridCol>
              </a:tblGrid>
              <a:tr h="52988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error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M.O.E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876989"/>
                  </a:ext>
                </a:extLst>
              </a:tr>
              <a:tr h="529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 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-3062.86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18.31986882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73534"/>
                  </a:ext>
                </a:extLst>
              </a:tr>
              <a:tr h="5298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Before 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-3248.48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20.78802943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204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17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9E62-E6A8-80EA-AD2C-348E2E0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Hypothesis # 2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2WD vs. 4WD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28DF-CE4E-1B9B-3981-8D42E53DFF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3600" b="0" i="0">
                              <a:latin typeface="Cambria Math" panose="02040503050406030204" pitchFamily="18" charset="0"/>
                            </a:rPr>
                            <m:t>    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  <a:p>
                <a:r>
                  <a:rPr lang="en-US" sz="3600" dirty="0">
                    <a:latin typeface="Cambria Math" panose="02040503050406030204" pitchFamily="18" charset="0"/>
                  </a:rPr>
                  <a:t>2WD Small SUV and 4WD  SUV will have equal average MPG.</a:t>
                </a:r>
              </a:p>
              <a:p>
                <a:pPr marL="0" indent="0">
                  <a:buNone/>
                </a:pPr>
                <a:endParaRPr lang="en-US" sz="36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     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600" i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  <a:p>
                <a:r>
                  <a:rPr lang="en-US" sz="3600" dirty="0"/>
                  <a:t>2WD Small SUV and 4WD Small SUV will have unequal average MPG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28DF-CE4E-1B9B-3981-8D42E53DFF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  <a:blipFill>
                <a:blip r:embed="rId2"/>
                <a:stretch>
                  <a:fillRect l="-2512" r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57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9E62-E6A8-80EA-AD2C-348E2E0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58720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Hypothesis #2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t-Test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04EED6-41D3-516C-736D-FF3925E6F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8274" y="511387"/>
            <a:ext cx="7497003" cy="594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0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9E62-E6A8-80EA-AD2C-348E2E0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Hypothesis #2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(Results)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0BC20E6-618A-A6E1-49F0-EBC3ABC088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41906" y="351692"/>
                <a:ext cx="6311893" cy="5825271"/>
              </a:xfrm>
            </p:spPr>
            <p:txBody>
              <a:bodyPr/>
              <a:lstStyle/>
              <a:p>
                <a:r>
                  <a:rPr lang="en-US" dirty="0"/>
                  <a:t>Reject the null hypothesis, and the difference of means is statistically significant with a p-value &lt; 0.001 and a 95% confidence interval of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1.56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±0.39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0BC20E6-618A-A6E1-49F0-EBC3ABC088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1906" y="351692"/>
                <a:ext cx="6311893" cy="5825271"/>
              </a:xfrm>
              <a:blipFill>
                <a:blip r:embed="rId2"/>
                <a:stretch>
                  <a:fillRect l="-1739" t="-1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C07ECD1-ABE6-1932-5A6F-9991257134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3716975"/>
              </p:ext>
            </p:extLst>
          </p:nvPr>
        </p:nvGraphicFramePr>
        <p:xfrm>
          <a:off x="5827222" y="1979618"/>
          <a:ext cx="4318782" cy="4549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3546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9E62-E6A8-80EA-AD2C-348E2E0E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Hypothesis #2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(Results)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Comparing Means :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2WD vs. 4WD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BB261FF-3312-D0B2-B245-03558A5CC7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7816060"/>
              </p:ext>
            </p:extLst>
          </p:nvPr>
        </p:nvGraphicFramePr>
        <p:xfrm>
          <a:off x="5554393" y="2433712"/>
          <a:ext cx="5527628" cy="4072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A8A9E1-FEC1-88E9-9239-BC524D1AE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654772"/>
              </p:ext>
            </p:extLst>
          </p:nvPr>
        </p:nvGraphicFramePr>
        <p:xfrm>
          <a:off x="5554393" y="351692"/>
          <a:ext cx="5527628" cy="173032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87216">
                  <a:extLst>
                    <a:ext uri="{9D8B030D-6E8A-4147-A177-3AD203B41FA5}">
                      <a16:colId xmlns:a16="http://schemas.microsoft.com/office/drawing/2014/main" val="2381257149"/>
                    </a:ext>
                  </a:extLst>
                </a:gridCol>
                <a:gridCol w="1121650">
                  <a:extLst>
                    <a:ext uri="{9D8B030D-6E8A-4147-A177-3AD203B41FA5}">
                      <a16:colId xmlns:a16="http://schemas.microsoft.com/office/drawing/2014/main" val="3329661338"/>
                    </a:ext>
                  </a:extLst>
                </a:gridCol>
                <a:gridCol w="1545773">
                  <a:extLst>
                    <a:ext uri="{9D8B030D-6E8A-4147-A177-3AD203B41FA5}">
                      <a16:colId xmlns:a16="http://schemas.microsoft.com/office/drawing/2014/main" val="161878250"/>
                    </a:ext>
                  </a:extLst>
                </a:gridCol>
                <a:gridCol w="672989">
                  <a:extLst>
                    <a:ext uri="{9D8B030D-6E8A-4147-A177-3AD203B41FA5}">
                      <a16:colId xmlns:a16="http://schemas.microsoft.com/office/drawing/2014/main" val="646399643"/>
                    </a:ext>
                  </a:extLst>
                </a:gridCol>
              </a:tblGrid>
              <a:tr h="7609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 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mean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standard of difference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M.O.E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0460418"/>
                  </a:ext>
                </a:extLst>
              </a:tr>
              <a:tr h="484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Small SUV 2WD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23.81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0.145528115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0.29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9347059"/>
                  </a:ext>
                </a:extLst>
              </a:tr>
              <a:tr h="484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Small SUV 4WD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22.25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0.135210022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4979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066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1530</TotalTime>
  <Words>473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Wingdings</vt:lpstr>
      <vt:lpstr>Office Theme</vt:lpstr>
      <vt:lpstr>Business Objective</vt:lpstr>
      <vt:lpstr>Hypothesis #1 Save or Spend Newer vs Older</vt:lpstr>
      <vt:lpstr>Hypothesis #1 t-Test </vt:lpstr>
      <vt:lpstr>   Hypothesis #1 (Results) </vt:lpstr>
      <vt:lpstr>Hypothesis #1 (Results) Comparing Means : Newer vs. Older</vt:lpstr>
      <vt:lpstr>Hypothesis # 2 2WD vs. 4WD</vt:lpstr>
      <vt:lpstr>Hypothesis #2 t-Test</vt:lpstr>
      <vt:lpstr>Hypothesis #2 (Results)</vt:lpstr>
      <vt:lpstr>Hypothesis #2 (Results) Comparing Means : 2WD vs. 4WD</vt:lpstr>
      <vt:lpstr> Hypothesis #3 Turbo-charger vs. Super-charger </vt:lpstr>
      <vt:lpstr>Hypothesis #3 t-Test</vt:lpstr>
      <vt:lpstr>Hypothesis #3 (Results)</vt:lpstr>
      <vt:lpstr>Hypothesis #3 (Results) Comparing Means: T vs 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Affecting MPG and Cost</dc:title>
  <dc:creator>sean hastings</dc:creator>
  <cp:lastModifiedBy>sean hastings</cp:lastModifiedBy>
  <cp:revision>1</cp:revision>
  <dcterms:created xsi:type="dcterms:W3CDTF">2022-07-19T22:48:23Z</dcterms:created>
  <dcterms:modified xsi:type="dcterms:W3CDTF">2022-07-27T18:18:40Z</dcterms:modified>
</cp:coreProperties>
</file>