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  <p:sldId id="264" r:id="rId4"/>
    <p:sldId id="266" r:id="rId5"/>
    <p:sldId id="265" r:id="rId6"/>
    <p:sldId id="262" r:id="rId7"/>
    <p:sldId id="263" r:id="rId8"/>
    <p:sldId id="267" r:id="rId9"/>
    <p:sldId id="271" r:id="rId10"/>
    <p:sldId id="268" r:id="rId11"/>
    <p:sldId id="269" r:id="rId12"/>
    <p:sldId id="270" r:id="rId13"/>
    <p:sldId id="272" r:id="rId14"/>
    <p:sldId id="27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07C630-FB60-458A-9D20-AD3382025849}" v="492" dt="2022-07-26T19:21:12.01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an hastings" userId="8e22d1d6fb4f3faf" providerId="LiveId" clId="{BA07C630-FB60-458A-9D20-AD3382025849}"/>
    <pc:docChg chg="undo custSel addSld delSld modSld sldOrd addSection delSection modSection">
      <pc:chgData name="sean hastings" userId="8e22d1d6fb4f3faf" providerId="LiveId" clId="{BA07C630-FB60-458A-9D20-AD3382025849}" dt="2022-07-27T18:07:31.222" v="2852" actId="20577"/>
      <pc:docMkLst>
        <pc:docMk/>
      </pc:docMkLst>
      <pc:sldChg chg="addSp delSp modSp del mod setBg delDesignElem">
        <pc:chgData name="sean hastings" userId="8e22d1d6fb4f3faf" providerId="LiveId" clId="{BA07C630-FB60-458A-9D20-AD3382025849}" dt="2022-07-20T23:22:07.077" v="267" actId="47"/>
        <pc:sldMkLst>
          <pc:docMk/>
          <pc:sldMk cId="3362309355" sldId="256"/>
        </pc:sldMkLst>
        <pc:spChg chg="mod">
          <ac:chgData name="sean hastings" userId="8e22d1d6fb4f3faf" providerId="LiveId" clId="{BA07C630-FB60-458A-9D20-AD3382025849}" dt="2022-07-20T19:09:37.893" v="190" actId="26606"/>
          <ac:spMkLst>
            <pc:docMk/>
            <pc:sldMk cId="3362309355" sldId="256"/>
            <ac:spMk id="2" creationId="{D72DB69C-6B74-32E8-51BC-A75BB123200D}"/>
          </ac:spMkLst>
        </pc:spChg>
        <pc:spChg chg="mod">
          <ac:chgData name="sean hastings" userId="8e22d1d6fb4f3faf" providerId="LiveId" clId="{BA07C630-FB60-458A-9D20-AD3382025849}" dt="2022-07-20T19:09:49.694" v="192" actId="207"/>
          <ac:spMkLst>
            <pc:docMk/>
            <pc:sldMk cId="3362309355" sldId="256"/>
            <ac:spMk id="3" creationId="{374BE995-2089-D5E7-711B-FEBDF527FC17}"/>
          </ac:spMkLst>
        </pc:spChg>
        <pc:spChg chg="add del">
          <ac:chgData name="sean hastings" userId="8e22d1d6fb4f3faf" providerId="LiveId" clId="{BA07C630-FB60-458A-9D20-AD3382025849}" dt="2022-07-20T19:09:37.893" v="190" actId="26606"/>
          <ac:spMkLst>
            <pc:docMk/>
            <pc:sldMk cId="3362309355" sldId="256"/>
            <ac:spMk id="8" creationId="{B9008973-65FB-40C1-893A-A58712593D72}"/>
          </ac:spMkLst>
        </pc:spChg>
        <pc:spChg chg="add del">
          <ac:chgData name="sean hastings" userId="8e22d1d6fb4f3faf" providerId="LiveId" clId="{BA07C630-FB60-458A-9D20-AD3382025849}" dt="2022-07-20T19:05:35.955" v="49" actId="26606"/>
          <ac:spMkLst>
            <pc:docMk/>
            <pc:sldMk cId="3362309355" sldId="256"/>
            <ac:spMk id="10" creationId="{A3363022-C969-41E9-8EB2-E4C94908C1FA}"/>
          </ac:spMkLst>
        </pc:spChg>
        <pc:spChg chg="add del">
          <ac:chgData name="sean hastings" userId="8e22d1d6fb4f3faf" providerId="LiveId" clId="{BA07C630-FB60-458A-9D20-AD3382025849}" dt="2022-07-20T19:05:35.955" v="49" actId="26606"/>
          <ac:spMkLst>
            <pc:docMk/>
            <pc:sldMk cId="3362309355" sldId="256"/>
            <ac:spMk id="12" creationId="{8D1AD6B3-BE88-4CEB-BA17-790657CC4729}"/>
          </ac:spMkLst>
        </pc:spChg>
        <pc:spChg chg="add del">
          <ac:chgData name="sean hastings" userId="8e22d1d6fb4f3faf" providerId="LiveId" clId="{BA07C630-FB60-458A-9D20-AD3382025849}" dt="2022-07-20T19:09:37.893" v="190" actId="26606"/>
          <ac:spMkLst>
            <pc:docMk/>
            <pc:sldMk cId="3362309355" sldId="256"/>
            <ac:spMk id="35" creationId="{2558829B-C7EF-4D51-94DF-A8B1A80C2665}"/>
          </ac:spMkLst>
        </pc:spChg>
        <pc:spChg chg="add del">
          <ac:chgData name="sean hastings" userId="8e22d1d6fb4f3faf" providerId="LiveId" clId="{BA07C630-FB60-458A-9D20-AD3382025849}" dt="2022-07-20T19:09:37.893" v="190" actId="26606"/>
          <ac:spMkLst>
            <pc:docMk/>
            <pc:sldMk cId="3362309355" sldId="256"/>
            <ac:spMk id="36" creationId="{090A6D10-3F68-4EAB-9085-93C36B5FCA59}"/>
          </ac:spMkLst>
        </pc:spChg>
        <pc:spChg chg="add">
          <ac:chgData name="sean hastings" userId="8e22d1d6fb4f3faf" providerId="LiveId" clId="{BA07C630-FB60-458A-9D20-AD3382025849}" dt="2022-07-20T19:09:37.893" v="190" actId="26606"/>
          <ac:spMkLst>
            <pc:docMk/>
            <pc:sldMk cId="3362309355" sldId="256"/>
            <ac:spMk id="45" creationId="{14FB2BD5-6AAB-46F7-A8D1-665DAE973096}"/>
          </ac:spMkLst>
        </pc:spChg>
        <pc:spChg chg="add">
          <ac:chgData name="sean hastings" userId="8e22d1d6fb4f3faf" providerId="LiveId" clId="{BA07C630-FB60-458A-9D20-AD3382025849}" dt="2022-07-20T19:09:37.893" v="190" actId="26606"/>
          <ac:spMkLst>
            <pc:docMk/>
            <pc:sldMk cId="3362309355" sldId="256"/>
            <ac:spMk id="47" creationId="{A5271697-90F1-4A23-8EF2-0179F2EAFACB}"/>
          </ac:spMkLst>
        </pc:spChg>
        <pc:spChg chg="add">
          <ac:chgData name="sean hastings" userId="8e22d1d6fb4f3faf" providerId="LiveId" clId="{BA07C630-FB60-458A-9D20-AD3382025849}" dt="2022-07-20T19:09:37.893" v="190" actId="26606"/>
          <ac:spMkLst>
            <pc:docMk/>
            <pc:sldMk cId="3362309355" sldId="256"/>
            <ac:spMk id="49" creationId="{D9F5512A-48E1-4C07-B75E-3CCC517B6804}"/>
          </ac:spMkLst>
        </pc:spChg>
        <pc:spChg chg="add">
          <ac:chgData name="sean hastings" userId="8e22d1d6fb4f3faf" providerId="LiveId" clId="{BA07C630-FB60-458A-9D20-AD3382025849}" dt="2022-07-20T19:09:37.893" v="190" actId="26606"/>
          <ac:spMkLst>
            <pc:docMk/>
            <pc:sldMk cId="3362309355" sldId="256"/>
            <ac:spMk id="51" creationId="{B429BAE5-B200-4FC0-BBC1-8D7C57D1D9F4}"/>
          </ac:spMkLst>
        </pc:spChg>
        <pc:grpChg chg="add del">
          <ac:chgData name="sean hastings" userId="8e22d1d6fb4f3faf" providerId="LiveId" clId="{BA07C630-FB60-458A-9D20-AD3382025849}" dt="2022-07-20T19:05:35.955" v="49" actId="26606"/>
          <ac:grpSpMkLst>
            <pc:docMk/>
            <pc:sldMk cId="3362309355" sldId="256"/>
            <ac:grpSpMk id="14" creationId="{89D1390B-7E13-4B4F-9CB2-391063412E54}"/>
          </ac:grpSpMkLst>
        </pc:grpChg>
        <pc:grpChg chg="add del">
          <ac:chgData name="sean hastings" userId="8e22d1d6fb4f3faf" providerId="LiveId" clId="{BA07C630-FB60-458A-9D20-AD3382025849}" dt="2022-07-20T19:09:37.893" v="190" actId="26606"/>
          <ac:grpSpMkLst>
            <pc:docMk/>
            <pc:sldMk cId="3362309355" sldId="256"/>
            <ac:grpSpMk id="37" creationId="{C38C6B01-5C30-47AE-94D3-B54B34D6880C}"/>
          </ac:grpSpMkLst>
        </pc:grpChg>
        <pc:grpChg chg="add">
          <ac:chgData name="sean hastings" userId="8e22d1d6fb4f3faf" providerId="LiveId" clId="{BA07C630-FB60-458A-9D20-AD3382025849}" dt="2022-07-20T19:09:37.893" v="190" actId="26606"/>
          <ac:grpSpMkLst>
            <pc:docMk/>
            <pc:sldMk cId="3362309355" sldId="256"/>
            <ac:grpSpMk id="53" creationId="{31D279A5-A726-4EB1-8C82-5DCAD72061E9}"/>
          </ac:grpSpMkLst>
        </pc:grpChg>
        <pc:picChg chg="add del">
          <ac:chgData name="sean hastings" userId="8e22d1d6fb4f3faf" providerId="LiveId" clId="{BA07C630-FB60-458A-9D20-AD3382025849}" dt="2022-07-20T19:05:35.955" v="49" actId="26606"/>
          <ac:picMkLst>
            <pc:docMk/>
            <pc:sldMk cId="3362309355" sldId="256"/>
            <ac:picMk id="7" creationId="{E0ADCB0E-9B05-83F8-1FCA-B46ABAF61212}"/>
          </ac:picMkLst>
        </pc:picChg>
      </pc:sldChg>
      <pc:sldChg chg="addSp delSp modSp mod delDesignElem">
        <pc:chgData name="sean hastings" userId="8e22d1d6fb4f3faf" providerId="LiveId" clId="{BA07C630-FB60-458A-9D20-AD3382025849}" dt="2022-07-26T19:17:23.902" v="2658" actId="255"/>
        <pc:sldMkLst>
          <pc:docMk/>
          <pc:sldMk cId="2453290950" sldId="257"/>
        </pc:sldMkLst>
        <pc:spChg chg="mod">
          <ac:chgData name="sean hastings" userId="8e22d1d6fb4f3faf" providerId="LiveId" clId="{BA07C630-FB60-458A-9D20-AD3382025849}" dt="2022-07-26T19:17:23.902" v="2658" actId="255"/>
          <ac:spMkLst>
            <pc:docMk/>
            <pc:sldMk cId="2453290950" sldId="257"/>
            <ac:spMk id="3" creationId="{79A328DF-CE4E-1B9B-3981-8D42E53DFFF8}"/>
          </ac:spMkLst>
        </pc:spChg>
        <pc:spChg chg="add del">
          <ac:chgData name="sean hastings" userId="8e22d1d6fb4f3faf" providerId="LiveId" clId="{BA07C630-FB60-458A-9D20-AD3382025849}" dt="2022-07-20T19:08:03.810" v="70"/>
          <ac:spMkLst>
            <pc:docMk/>
            <pc:sldMk cId="2453290950" sldId="257"/>
            <ac:spMk id="8" creationId="{09588DA8-065E-4F6F-8EFD-43104AB2E0CF}"/>
          </ac:spMkLst>
        </pc:spChg>
        <pc:spChg chg="add del">
          <ac:chgData name="sean hastings" userId="8e22d1d6fb4f3faf" providerId="LiveId" clId="{BA07C630-FB60-458A-9D20-AD3382025849}" dt="2022-07-20T19:08:03.810" v="70"/>
          <ac:spMkLst>
            <pc:docMk/>
            <pc:sldMk cId="2453290950" sldId="257"/>
            <ac:spMk id="10" creationId="{C4285719-470E-454C-AF62-8323075F1F5B}"/>
          </ac:spMkLst>
        </pc:spChg>
        <pc:spChg chg="add del">
          <ac:chgData name="sean hastings" userId="8e22d1d6fb4f3faf" providerId="LiveId" clId="{BA07C630-FB60-458A-9D20-AD3382025849}" dt="2022-07-20T19:08:03.810" v="70"/>
          <ac:spMkLst>
            <pc:docMk/>
            <pc:sldMk cId="2453290950" sldId="257"/>
            <ac:spMk id="12" creationId="{CD9FE4EF-C4D8-49A0-B2FF-81D8DB7D8A24}"/>
          </ac:spMkLst>
        </pc:spChg>
        <pc:spChg chg="add del">
          <ac:chgData name="sean hastings" userId="8e22d1d6fb4f3faf" providerId="LiveId" clId="{BA07C630-FB60-458A-9D20-AD3382025849}" dt="2022-07-20T19:08:03.810" v="70"/>
          <ac:spMkLst>
            <pc:docMk/>
            <pc:sldMk cId="2453290950" sldId="257"/>
            <ac:spMk id="14" creationId="{4300840D-0A0B-4512-BACA-B439D5B9C57C}"/>
          </ac:spMkLst>
        </pc:spChg>
        <pc:spChg chg="add del">
          <ac:chgData name="sean hastings" userId="8e22d1d6fb4f3faf" providerId="LiveId" clId="{BA07C630-FB60-458A-9D20-AD3382025849}" dt="2022-07-20T19:08:03.810" v="70"/>
          <ac:spMkLst>
            <pc:docMk/>
            <pc:sldMk cId="2453290950" sldId="257"/>
            <ac:spMk id="16" creationId="{D2B78728-A580-49A7-84F9-6EF6F583ADE0}"/>
          </ac:spMkLst>
        </pc:spChg>
        <pc:spChg chg="add del">
          <ac:chgData name="sean hastings" userId="8e22d1d6fb4f3faf" providerId="LiveId" clId="{BA07C630-FB60-458A-9D20-AD3382025849}" dt="2022-07-20T19:08:03.810" v="70"/>
          <ac:spMkLst>
            <pc:docMk/>
            <pc:sldMk cId="2453290950" sldId="257"/>
            <ac:spMk id="18" creationId="{38FAA1A1-D861-433F-88FA-1E9D6FD31D11}"/>
          </ac:spMkLst>
        </pc:spChg>
        <pc:spChg chg="add del">
          <ac:chgData name="sean hastings" userId="8e22d1d6fb4f3faf" providerId="LiveId" clId="{BA07C630-FB60-458A-9D20-AD3382025849}" dt="2022-07-20T19:08:03.810" v="70"/>
          <ac:spMkLst>
            <pc:docMk/>
            <pc:sldMk cId="2453290950" sldId="257"/>
            <ac:spMk id="20" creationId="{8D71EDA1-87BF-4D5D-AB79-F346FD19278A}"/>
          </ac:spMkLst>
        </pc:spChg>
      </pc:sldChg>
      <pc:sldChg chg="addSp delSp modSp mod delDesignElem">
        <pc:chgData name="sean hastings" userId="8e22d1d6fb4f3faf" providerId="LiveId" clId="{BA07C630-FB60-458A-9D20-AD3382025849}" dt="2022-07-26T19:17:11.517" v="2657" actId="27636"/>
        <pc:sldMkLst>
          <pc:docMk/>
          <pc:sldMk cId="4144629219" sldId="261"/>
        </pc:sldMkLst>
        <pc:spChg chg="mod">
          <ac:chgData name="sean hastings" userId="8e22d1d6fb4f3faf" providerId="LiveId" clId="{BA07C630-FB60-458A-9D20-AD3382025849}" dt="2022-07-21T00:11:08.305" v="1448" actId="122"/>
          <ac:spMkLst>
            <pc:docMk/>
            <pc:sldMk cId="4144629219" sldId="261"/>
            <ac:spMk id="2" creationId="{63C69E62-E6A8-80EA-AD2C-348E2E0EA72F}"/>
          </ac:spMkLst>
        </pc:spChg>
        <pc:spChg chg="mod">
          <ac:chgData name="sean hastings" userId="8e22d1d6fb4f3faf" providerId="LiveId" clId="{BA07C630-FB60-458A-9D20-AD3382025849}" dt="2022-07-26T19:17:11.517" v="2657" actId="27636"/>
          <ac:spMkLst>
            <pc:docMk/>
            <pc:sldMk cId="4144629219" sldId="261"/>
            <ac:spMk id="3" creationId="{79A328DF-CE4E-1B9B-3981-8D42E53DFFF8}"/>
          </ac:spMkLst>
        </pc:spChg>
        <pc:spChg chg="add del">
          <ac:chgData name="sean hastings" userId="8e22d1d6fb4f3faf" providerId="LiveId" clId="{BA07C630-FB60-458A-9D20-AD3382025849}" dt="2022-07-20T19:08:03.810" v="70"/>
          <ac:spMkLst>
            <pc:docMk/>
            <pc:sldMk cId="4144629219" sldId="261"/>
            <ac:spMk id="8" creationId="{09588DA8-065E-4F6F-8EFD-43104AB2E0CF}"/>
          </ac:spMkLst>
        </pc:spChg>
        <pc:spChg chg="add del">
          <ac:chgData name="sean hastings" userId="8e22d1d6fb4f3faf" providerId="LiveId" clId="{BA07C630-FB60-458A-9D20-AD3382025849}" dt="2022-07-20T19:08:03.810" v="70"/>
          <ac:spMkLst>
            <pc:docMk/>
            <pc:sldMk cId="4144629219" sldId="261"/>
            <ac:spMk id="10" creationId="{C4285719-470E-454C-AF62-8323075F1F5B}"/>
          </ac:spMkLst>
        </pc:spChg>
        <pc:spChg chg="add del">
          <ac:chgData name="sean hastings" userId="8e22d1d6fb4f3faf" providerId="LiveId" clId="{BA07C630-FB60-458A-9D20-AD3382025849}" dt="2022-07-20T19:08:03.810" v="70"/>
          <ac:spMkLst>
            <pc:docMk/>
            <pc:sldMk cId="4144629219" sldId="261"/>
            <ac:spMk id="12" creationId="{CD9FE4EF-C4D8-49A0-B2FF-81D8DB7D8A24}"/>
          </ac:spMkLst>
        </pc:spChg>
        <pc:spChg chg="add del">
          <ac:chgData name="sean hastings" userId="8e22d1d6fb4f3faf" providerId="LiveId" clId="{BA07C630-FB60-458A-9D20-AD3382025849}" dt="2022-07-20T19:08:03.810" v="70"/>
          <ac:spMkLst>
            <pc:docMk/>
            <pc:sldMk cId="4144629219" sldId="261"/>
            <ac:spMk id="14" creationId="{4300840D-0A0B-4512-BACA-B439D5B9C57C}"/>
          </ac:spMkLst>
        </pc:spChg>
        <pc:spChg chg="add del">
          <ac:chgData name="sean hastings" userId="8e22d1d6fb4f3faf" providerId="LiveId" clId="{BA07C630-FB60-458A-9D20-AD3382025849}" dt="2022-07-20T19:08:03.810" v="70"/>
          <ac:spMkLst>
            <pc:docMk/>
            <pc:sldMk cId="4144629219" sldId="261"/>
            <ac:spMk id="16" creationId="{D2B78728-A580-49A7-84F9-6EF6F583ADE0}"/>
          </ac:spMkLst>
        </pc:spChg>
        <pc:spChg chg="add del">
          <ac:chgData name="sean hastings" userId="8e22d1d6fb4f3faf" providerId="LiveId" clId="{BA07C630-FB60-458A-9D20-AD3382025849}" dt="2022-07-20T19:08:03.810" v="70"/>
          <ac:spMkLst>
            <pc:docMk/>
            <pc:sldMk cId="4144629219" sldId="261"/>
            <ac:spMk id="18" creationId="{38FAA1A1-D861-433F-88FA-1E9D6FD31D11}"/>
          </ac:spMkLst>
        </pc:spChg>
        <pc:spChg chg="add del">
          <ac:chgData name="sean hastings" userId="8e22d1d6fb4f3faf" providerId="LiveId" clId="{BA07C630-FB60-458A-9D20-AD3382025849}" dt="2022-07-20T19:08:03.810" v="70"/>
          <ac:spMkLst>
            <pc:docMk/>
            <pc:sldMk cId="4144629219" sldId="261"/>
            <ac:spMk id="20" creationId="{8D71EDA1-87BF-4D5D-AB79-F346FD19278A}"/>
          </ac:spMkLst>
        </pc:spChg>
      </pc:sldChg>
      <pc:sldChg chg="addSp delSp modSp mod delDesignElem">
        <pc:chgData name="sean hastings" userId="8e22d1d6fb4f3faf" providerId="LiveId" clId="{BA07C630-FB60-458A-9D20-AD3382025849}" dt="2022-07-26T19:19:40.279" v="2676" actId="255"/>
        <pc:sldMkLst>
          <pc:docMk/>
          <pc:sldMk cId="2427578316" sldId="262"/>
        </pc:sldMkLst>
        <pc:spChg chg="mod">
          <ac:chgData name="sean hastings" userId="8e22d1d6fb4f3faf" providerId="LiveId" clId="{BA07C630-FB60-458A-9D20-AD3382025849}" dt="2022-07-21T00:04:51.320" v="1289" actId="20577"/>
          <ac:spMkLst>
            <pc:docMk/>
            <pc:sldMk cId="2427578316" sldId="262"/>
            <ac:spMk id="2" creationId="{63C69E62-E6A8-80EA-AD2C-348E2E0EA72F}"/>
          </ac:spMkLst>
        </pc:spChg>
        <pc:spChg chg="mod">
          <ac:chgData name="sean hastings" userId="8e22d1d6fb4f3faf" providerId="LiveId" clId="{BA07C630-FB60-458A-9D20-AD3382025849}" dt="2022-07-26T19:19:40.279" v="2676" actId="255"/>
          <ac:spMkLst>
            <pc:docMk/>
            <pc:sldMk cId="2427578316" sldId="262"/>
            <ac:spMk id="3" creationId="{79A328DF-CE4E-1B9B-3981-8D42E53DFFF8}"/>
          </ac:spMkLst>
        </pc:spChg>
        <pc:spChg chg="add del">
          <ac:chgData name="sean hastings" userId="8e22d1d6fb4f3faf" providerId="LiveId" clId="{BA07C630-FB60-458A-9D20-AD3382025849}" dt="2022-07-20T19:08:03.810" v="70"/>
          <ac:spMkLst>
            <pc:docMk/>
            <pc:sldMk cId="2427578316" sldId="262"/>
            <ac:spMk id="8" creationId="{09588DA8-065E-4F6F-8EFD-43104AB2E0CF}"/>
          </ac:spMkLst>
        </pc:spChg>
        <pc:spChg chg="add del">
          <ac:chgData name="sean hastings" userId="8e22d1d6fb4f3faf" providerId="LiveId" clId="{BA07C630-FB60-458A-9D20-AD3382025849}" dt="2022-07-20T19:08:03.810" v="70"/>
          <ac:spMkLst>
            <pc:docMk/>
            <pc:sldMk cId="2427578316" sldId="262"/>
            <ac:spMk id="10" creationId="{C4285719-470E-454C-AF62-8323075F1F5B}"/>
          </ac:spMkLst>
        </pc:spChg>
        <pc:spChg chg="add del">
          <ac:chgData name="sean hastings" userId="8e22d1d6fb4f3faf" providerId="LiveId" clId="{BA07C630-FB60-458A-9D20-AD3382025849}" dt="2022-07-20T19:08:03.810" v="70"/>
          <ac:spMkLst>
            <pc:docMk/>
            <pc:sldMk cId="2427578316" sldId="262"/>
            <ac:spMk id="12" creationId="{CD9FE4EF-C4D8-49A0-B2FF-81D8DB7D8A24}"/>
          </ac:spMkLst>
        </pc:spChg>
        <pc:spChg chg="add del">
          <ac:chgData name="sean hastings" userId="8e22d1d6fb4f3faf" providerId="LiveId" clId="{BA07C630-FB60-458A-9D20-AD3382025849}" dt="2022-07-20T19:08:03.810" v="70"/>
          <ac:spMkLst>
            <pc:docMk/>
            <pc:sldMk cId="2427578316" sldId="262"/>
            <ac:spMk id="14" creationId="{4300840D-0A0B-4512-BACA-B439D5B9C57C}"/>
          </ac:spMkLst>
        </pc:spChg>
        <pc:spChg chg="add del">
          <ac:chgData name="sean hastings" userId="8e22d1d6fb4f3faf" providerId="LiveId" clId="{BA07C630-FB60-458A-9D20-AD3382025849}" dt="2022-07-20T19:08:03.810" v="70"/>
          <ac:spMkLst>
            <pc:docMk/>
            <pc:sldMk cId="2427578316" sldId="262"/>
            <ac:spMk id="16" creationId="{D2B78728-A580-49A7-84F9-6EF6F583ADE0}"/>
          </ac:spMkLst>
        </pc:spChg>
        <pc:spChg chg="add del">
          <ac:chgData name="sean hastings" userId="8e22d1d6fb4f3faf" providerId="LiveId" clId="{BA07C630-FB60-458A-9D20-AD3382025849}" dt="2022-07-20T19:08:03.810" v="70"/>
          <ac:spMkLst>
            <pc:docMk/>
            <pc:sldMk cId="2427578316" sldId="262"/>
            <ac:spMk id="18" creationId="{38FAA1A1-D861-433F-88FA-1E9D6FD31D11}"/>
          </ac:spMkLst>
        </pc:spChg>
        <pc:spChg chg="add del">
          <ac:chgData name="sean hastings" userId="8e22d1d6fb4f3faf" providerId="LiveId" clId="{BA07C630-FB60-458A-9D20-AD3382025849}" dt="2022-07-20T19:08:03.810" v="70"/>
          <ac:spMkLst>
            <pc:docMk/>
            <pc:sldMk cId="2427578316" sldId="262"/>
            <ac:spMk id="20" creationId="{8D71EDA1-87BF-4D5D-AB79-F346FD19278A}"/>
          </ac:spMkLst>
        </pc:spChg>
      </pc:sldChg>
      <pc:sldChg chg="addSp delSp modSp mod ord delDesignElem">
        <pc:chgData name="sean hastings" userId="8e22d1d6fb4f3faf" providerId="LiveId" clId="{BA07C630-FB60-458A-9D20-AD3382025849}" dt="2022-07-21T00:05:17.580" v="1294" actId="20577"/>
        <pc:sldMkLst>
          <pc:docMk/>
          <pc:sldMk cId="2330503150" sldId="263"/>
        </pc:sldMkLst>
        <pc:spChg chg="mod">
          <ac:chgData name="sean hastings" userId="8e22d1d6fb4f3faf" providerId="LiveId" clId="{BA07C630-FB60-458A-9D20-AD3382025849}" dt="2022-07-21T00:05:17.580" v="1294" actId="20577"/>
          <ac:spMkLst>
            <pc:docMk/>
            <pc:sldMk cId="2330503150" sldId="263"/>
            <ac:spMk id="2" creationId="{63C69E62-E6A8-80EA-AD2C-348E2E0EA72F}"/>
          </ac:spMkLst>
        </pc:spChg>
        <pc:spChg chg="del mod">
          <ac:chgData name="sean hastings" userId="8e22d1d6fb4f3faf" providerId="LiveId" clId="{BA07C630-FB60-458A-9D20-AD3382025849}" dt="2022-07-20T23:47:26.090" v="976"/>
          <ac:spMkLst>
            <pc:docMk/>
            <pc:sldMk cId="2330503150" sldId="263"/>
            <ac:spMk id="3" creationId="{79A328DF-CE4E-1B9B-3981-8D42E53DFFF8}"/>
          </ac:spMkLst>
        </pc:spChg>
        <pc:spChg chg="add mod">
          <ac:chgData name="sean hastings" userId="8e22d1d6fb4f3faf" providerId="LiveId" clId="{BA07C630-FB60-458A-9D20-AD3382025849}" dt="2022-07-20T23:48:41.613" v="992" actId="14100"/>
          <ac:spMkLst>
            <pc:docMk/>
            <pc:sldMk cId="2330503150" sldId="263"/>
            <ac:spMk id="6" creationId="{04126E4C-43F7-7E41-B288-73FF7B76780D}"/>
          </ac:spMkLst>
        </pc:spChg>
        <pc:spChg chg="add del">
          <ac:chgData name="sean hastings" userId="8e22d1d6fb4f3faf" providerId="LiveId" clId="{BA07C630-FB60-458A-9D20-AD3382025849}" dt="2022-07-20T19:08:03.810" v="70"/>
          <ac:spMkLst>
            <pc:docMk/>
            <pc:sldMk cId="2330503150" sldId="263"/>
            <ac:spMk id="8" creationId="{09588DA8-065E-4F6F-8EFD-43104AB2E0CF}"/>
          </ac:spMkLst>
        </pc:spChg>
        <pc:spChg chg="add del">
          <ac:chgData name="sean hastings" userId="8e22d1d6fb4f3faf" providerId="LiveId" clId="{BA07C630-FB60-458A-9D20-AD3382025849}" dt="2022-07-20T19:08:03.810" v="70"/>
          <ac:spMkLst>
            <pc:docMk/>
            <pc:sldMk cId="2330503150" sldId="263"/>
            <ac:spMk id="10" creationId="{C4285719-470E-454C-AF62-8323075F1F5B}"/>
          </ac:spMkLst>
        </pc:spChg>
        <pc:spChg chg="add del">
          <ac:chgData name="sean hastings" userId="8e22d1d6fb4f3faf" providerId="LiveId" clId="{BA07C630-FB60-458A-9D20-AD3382025849}" dt="2022-07-20T19:08:03.810" v="70"/>
          <ac:spMkLst>
            <pc:docMk/>
            <pc:sldMk cId="2330503150" sldId="263"/>
            <ac:spMk id="12" creationId="{CD9FE4EF-C4D8-49A0-B2FF-81D8DB7D8A24}"/>
          </ac:spMkLst>
        </pc:spChg>
        <pc:spChg chg="add del">
          <ac:chgData name="sean hastings" userId="8e22d1d6fb4f3faf" providerId="LiveId" clId="{BA07C630-FB60-458A-9D20-AD3382025849}" dt="2022-07-20T19:08:03.810" v="70"/>
          <ac:spMkLst>
            <pc:docMk/>
            <pc:sldMk cId="2330503150" sldId="263"/>
            <ac:spMk id="14" creationId="{4300840D-0A0B-4512-BACA-B439D5B9C57C}"/>
          </ac:spMkLst>
        </pc:spChg>
        <pc:spChg chg="add del">
          <ac:chgData name="sean hastings" userId="8e22d1d6fb4f3faf" providerId="LiveId" clId="{BA07C630-FB60-458A-9D20-AD3382025849}" dt="2022-07-20T19:08:03.810" v="70"/>
          <ac:spMkLst>
            <pc:docMk/>
            <pc:sldMk cId="2330503150" sldId="263"/>
            <ac:spMk id="16" creationId="{D2B78728-A580-49A7-84F9-6EF6F583ADE0}"/>
          </ac:spMkLst>
        </pc:spChg>
        <pc:spChg chg="add del">
          <ac:chgData name="sean hastings" userId="8e22d1d6fb4f3faf" providerId="LiveId" clId="{BA07C630-FB60-458A-9D20-AD3382025849}" dt="2022-07-20T19:08:03.810" v="70"/>
          <ac:spMkLst>
            <pc:docMk/>
            <pc:sldMk cId="2330503150" sldId="263"/>
            <ac:spMk id="18" creationId="{38FAA1A1-D861-433F-88FA-1E9D6FD31D11}"/>
          </ac:spMkLst>
        </pc:spChg>
        <pc:spChg chg="add del">
          <ac:chgData name="sean hastings" userId="8e22d1d6fb4f3faf" providerId="LiveId" clId="{BA07C630-FB60-458A-9D20-AD3382025849}" dt="2022-07-20T19:08:03.810" v="70"/>
          <ac:spMkLst>
            <pc:docMk/>
            <pc:sldMk cId="2330503150" sldId="263"/>
            <ac:spMk id="20" creationId="{8D71EDA1-87BF-4D5D-AB79-F346FD19278A}"/>
          </ac:spMkLst>
        </pc:spChg>
        <pc:graphicFrameChg chg="add del mod modGraphic">
          <ac:chgData name="sean hastings" userId="8e22d1d6fb4f3faf" providerId="LiveId" clId="{BA07C630-FB60-458A-9D20-AD3382025849}" dt="2022-07-20T23:48:30.070" v="989" actId="478"/>
          <ac:graphicFrameMkLst>
            <pc:docMk/>
            <pc:sldMk cId="2330503150" sldId="263"/>
            <ac:graphicFrameMk id="4" creationId="{E6AD724F-4C33-5319-8EA7-1DD60C671526}"/>
          </ac:graphicFrameMkLst>
        </pc:graphicFrameChg>
        <pc:picChg chg="mod">
          <ac:chgData name="sean hastings" userId="8e22d1d6fb4f3faf" providerId="LiveId" clId="{BA07C630-FB60-458A-9D20-AD3382025849}" dt="2022-07-20T23:49:46.001" v="995" actId="14100"/>
          <ac:picMkLst>
            <pc:docMk/>
            <pc:sldMk cId="2330503150" sldId="263"/>
            <ac:picMk id="7" creationId="{A204EED6-41D3-516C-736D-FF3925E6FF4C}"/>
          </ac:picMkLst>
        </pc:picChg>
      </pc:sldChg>
      <pc:sldChg chg="addSp delSp modSp mod delDesignElem">
        <pc:chgData name="sean hastings" userId="8e22d1d6fb4f3faf" providerId="LiveId" clId="{BA07C630-FB60-458A-9D20-AD3382025849}" dt="2022-07-21T22:08:43.109" v="1693" actId="122"/>
        <pc:sldMkLst>
          <pc:docMk/>
          <pc:sldMk cId="3551098732" sldId="264"/>
        </pc:sldMkLst>
        <pc:spChg chg="mod">
          <ac:chgData name="sean hastings" userId="8e22d1d6fb4f3faf" providerId="LiveId" clId="{BA07C630-FB60-458A-9D20-AD3382025849}" dt="2022-07-21T22:08:43.109" v="1693" actId="122"/>
          <ac:spMkLst>
            <pc:docMk/>
            <pc:sldMk cId="3551098732" sldId="264"/>
            <ac:spMk id="2" creationId="{63C69E62-E6A8-80EA-AD2C-348E2E0EA72F}"/>
          </ac:spMkLst>
        </pc:spChg>
        <pc:spChg chg="add mod">
          <ac:chgData name="sean hastings" userId="8e22d1d6fb4f3faf" providerId="LiveId" clId="{BA07C630-FB60-458A-9D20-AD3382025849}" dt="2022-07-20T23:09:15.880" v="197" actId="14100"/>
          <ac:spMkLst>
            <pc:docMk/>
            <pc:sldMk cId="3551098732" sldId="264"/>
            <ac:spMk id="4" creationId="{DBD03F5F-1EE4-405A-5652-37F25EC0EDB6}"/>
          </ac:spMkLst>
        </pc:spChg>
        <pc:spChg chg="add del">
          <ac:chgData name="sean hastings" userId="8e22d1d6fb4f3faf" providerId="LiveId" clId="{BA07C630-FB60-458A-9D20-AD3382025849}" dt="2022-07-20T19:08:03.810" v="70"/>
          <ac:spMkLst>
            <pc:docMk/>
            <pc:sldMk cId="3551098732" sldId="264"/>
            <ac:spMk id="8" creationId="{09588DA8-065E-4F6F-8EFD-43104AB2E0CF}"/>
          </ac:spMkLst>
        </pc:spChg>
        <pc:spChg chg="add del">
          <ac:chgData name="sean hastings" userId="8e22d1d6fb4f3faf" providerId="LiveId" clId="{BA07C630-FB60-458A-9D20-AD3382025849}" dt="2022-07-20T19:08:03.810" v="70"/>
          <ac:spMkLst>
            <pc:docMk/>
            <pc:sldMk cId="3551098732" sldId="264"/>
            <ac:spMk id="10" creationId="{C4285719-470E-454C-AF62-8323075F1F5B}"/>
          </ac:spMkLst>
        </pc:spChg>
        <pc:spChg chg="add del">
          <ac:chgData name="sean hastings" userId="8e22d1d6fb4f3faf" providerId="LiveId" clId="{BA07C630-FB60-458A-9D20-AD3382025849}" dt="2022-07-20T19:08:03.810" v="70"/>
          <ac:spMkLst>
            <pc:docMk/>
            <pc:sldMk cId="3551098732" sldId="264"/>
            <ac:spMk id="12" creationId="{CD9FE4EF-C4D8-49A0-B2FF-81D8DB7D8A24}"/>
          </ac:spMkLst>
        </pc:spChg>
        <pc:spChg chg="add del">
          <ac:chgData name="sean hastings" userId="8e22d1d6fb4f3faf" providerId="LiveId" clId="{BA07C630-FB60-458A-9D20-AD3382025849}" dt="2022-07-20T19:08:03.810" v="70"/>
          <ac:spMkLst>
            <pc:docMk/>
            <pc:sldMk cId="3551098732" sldId="264"/>
            <ac:spMk id="14" creationId="{4300840D-0A0B-4512-BACA-B439D5B9C57C}"/>
          </ac:spMkLst>
        </pc:spChg>
        <pc:spChg chg="add del">
          <ac:chgData name="sean hastings" userId="8e22d1d6fb4f3faf" providerId="LiveId" clId="{BA07C630-FB60-458A-9D20-AD3382025849}" dt="2022-07-20T19:08:03.810" v="70"/>
          <ac:spMkLst>
            <pc:docMk/>
            <pc:sldMk cId="3551098732" sldId="264"/>
            <ac:spMk id="16" creationId="{D2B78728-A580-49A7-84F9-6EF6F583ADE0}"/>
          </ac:spMkLst>
        </pc:spChg>
        <pc:spChg chg="add del">
          <ac:chgData name="sean hastings" userId="8e22d1d6fb4f3faf" providerId="LiveId" clId="{BA07C630-FB60-458A-9D20-AD3382025849}" dt="2022-07-20T19:08:03.810" v="70"/>
          <ac:spMkLst>
            <pc:docMk/>
            <pc:sldMk cId="3551098732" sldId="264"/>
            <ac:spMk id="18" creationId="{38FAA1A1-D861-433F-88FA-1E9D6FD31D11}"/>
          </ac:spMkLst>
        </pc:spChg>
        <pc:spChg chg="add del">
          <ac:chgData name="sean hastings" userId="8e22d1d6fb4f3faf" providerId="LiveId" clId="{BA07C630-FB60-458A-9D20-AD3382025849}" dt="2022-07-20T19:08:03.810" v="70"/>
          <ac:spMkLst>
            <pc:docMk/>
            <pc:sldMk cId="3551098732" sldId="264"/>
            <ac:spMk id="20" creationId="{8D71EDA1-87BF-4D5D-AB79-F346FD19278A}"/>
          </ac:spMkLst>
        </pc:spChg>
        <pc:picChg chg="del mod">
          <ac:chgData name="sean hastings" userId="8e22d1d6fb4f3faf" providerId="LiveId" clId="{BA07C630-FB60-458A-9D20-AD3382025849}" dt="2022-07-20T23:09:45.798" v="202" actId="478"/>
          <ac:picMkLst>
            <pc:docMk/>
            <pc:sldMk cId="3551098732" sldId="264"/>
            <ac:picMk id="5" creationId="{224D5E9D-2112-954E-CCDA-637BCCDA983A}"/>
          </ac:picMkLst>
        </pc:picChg>
        <pc:picChg chg="mod">
          <ac:chgData name="sean hastings" userId="8e22d1d6fb4f3faf" providerId="LiveId" clId="{BA07C630-FB60-458A-9D20-AD3382025849}" dt="2022-07-20T23:10:23.252" v="209" actId="14100"/>
          <ac:picMkLst>
            <pc:docMk/>
            <pc:sldMk cId="3551098732" sldId="264"/>
            <ac:picMk id="6" creationId="{CEC36ED8-0191-6C26-4500-6782879CAF7B}"/>
          </ac:picMkLst>
        </pc:picChg>
        <pc:picChg chg="del mod">
          <ac:chgData name="sean hastings" userId="8e22d1d6fb4f3faf" providerId="LiveId" clId="{BA07C630-FB60-458A-9D20-AD3382025849}" dt="2022-07-20T23:08:37.231" v="194" actId="478"/>
          <ac:picMkLst>
            <pc:docMk/>
            <pc:sldMk cId="3551098732" sldId="264"/>
            <ac:picMk id="13" creationId="{5C8F765F-1C54-A26B-611A-6BF372B8A87B}"/>
          </ac:picMkLst>
        </pc:picChg>
      </pc:sldChg>
      <pc:sldChg chg="addSp delSp modSp add mod delDesignElem">
        <pc:chgData name="sean hastings" userId="8e22d1d6fb4f3faf" providerId="LiveId" clId="{BA07C630-FB60-458A-9D20-AD3382025849}" dt="2022-07-27T18:03:28.550" v="2793" actId="20577"/>
        <pc:sldMkLst>
          <pc:docMk/>
          <pc:sldMk cId="169817345" sldId="265"/>
        </pc:sldMkLst>
        <pc:spChg chg="mod">
          <ac:chgData name="sean hastings" userId="8e22d1d6fb4f3faf" providerId="LiveId" clId="{BA07C630-FB60-458A-9D20-AD3382025849}" dt="2022-07-27T18:03:28.550" v="2793" actId="20577"/>
          <ac:spMkLst>
            <pc:docMk/>
            <pc:sldMk cId="169817345" sldId="265"/>
            <ac:spMk id="2" creationId="{63C69E62-E6A8-80EA-AD2C-348E2E0EA72F}"/>
          </ac:spMkLst>
        </pc:spChg>
        <pc:spChg chg="add del mod">
          <ac:chgData name="sean hastings" userId="8e22d1d6fb4f3faf" providerId="LiveId" clId="{BA07C630-FB60-458A-9D20-AD3382025849}" dt="2022-07-20T00:04:30.848" v="15"/>
          <ac:spMkLst>
            <pc:docMk/>
            <pc:sldMk cId="169817345" sldId="265"/>
            <ac:spMk id="4" creationId="{D41D5500-3425-E13B-4681-17A8E225C85B}"/>
          </ac:spMkLst>
        </pc:spChg>
        <pc:spChg chg="add del">
          <ac:chgData name="sean hastings" userId="8e22d1d6fb4f3faf" providerId="LiveId" clId="{BA07C630-FB60-458A-9D20-AD3382025849}" dt="2022-07-20T19:08:03.810" v="70"/>
          <ac:spMkLst>
            <pc:docMk/>
            <pc:sldMk cId="169817345" sldId="265"/>
            <ac:spMk id="8" creationId="{09588DA8-065E-4F6F-8EFD-43104AB2E0CF}"/>
          </ac:spMkLst>
        </pc:spChg>
        <pc:spChg chg="add del">
          <ac:chgData name="sean hastings" userId="8e22d1d6fb4f3faf" providerId="LiveId" clId="{BA07C630-FB60-458A-9D20-AD3382025849}" dt="2022-07-20T19:08:03.810" v="70"/>
          <ac:spMkLst>
            <pc:docMk/>
            <pc:sldMk cId="169817345" sldId="265"/>
            <ac:spMk id="10" creationId="{C4285719-470E-454C-AF62-8323075F1F5B}"/>
          </ac:spMkLst>
        </pc:spChg>
        <pc:spChg chg="add del">
          <ac:chgData name="sean hastings" userId="8e22d1d6fb4f3faf" providerId="LiveId" clId="{BA07C630-FB60-458A-9D20-AD3382025849}" dt="2022-07-20T19:08:03.810" v="70"/>
          <ac:spMkLst>
            <pc:docMk/>
            <pc:sldMk cId="169817345" sldId="265"/>
            <ac:spMk id="12" creationId="{CD9FE4EF-C4D8-49A0-B2FF-81D8DB7D8A24}"/>
          </ac:spMkLst>
        </pc:spChg>
        <pc:spChg chg="add del">
          <ac:chgData name="sean hastings" userId="8e22d1d6fb4f3faf" providerId="LiveId" clId="{BA07C630-FB60-458A-9D20-AD3382025849}" dt="2022-07-20T19:08:03.810" v="70"/>
          <ac:spMkLst>
            <pc:docMk/>
            <pc:sldMk cId="169817345" sldId="265"/>
            <ac:spMk id="14" creationId="{4300840D-0A0B-4512-BACA-B439D5B9C57C}"/>
          </ac:spMkLst>
        </pc:spChg>
        <pc:spChg chg="add del">
          <ac:chgData name="sean hastings" userId="8e22d1d6fb4f3faf" providerId="LiveId" clId="{BA07C630-FB60-458A-9D20-AD3382025849}" dt="2022-07-20T19:08:03.810" v="70"/>
          <ac:spMkLst>
            <pc:docMk/>
            <pc:sldMk cId="169817345" sldId="265"/>
            <ac:spMk id="16" creationId="{D2B78728-A580-49A7-84F9-6EF6F583ADE0}"/>
          </ac:spMkLst>
        </pc:spChg>
        <pc:spChg chg="add del">
          <ac:chgData name="sean hastings" userId="8e22d1d6fb4f3faf" providerId="LiveId" clId="{BA07C630-FB60-458A-9D20-AD3382025849}" dt="2022-07-20T19:08:03.810" v="70"/>
          <ac:spMkLst>
            <pc:docMk/>
            <pc:sldMk cId="169817345" sldId="265"/>
            <ac:spMk id="18" creationId="{38FAA1A1-D861-433F-88FA-1E9D6FD31D11}"/>
          </ac:spMkLst>
        </pc:spChg>
        <pc:spChg chg="add del">
          <ac:chgData name="sean hastings" userId="8e22d1d6fb4f3faf" providerId="LiveId" clId="{BA07C630-FB60-458A-9D20-AD3382025849}" dt="2022-07-20T19:08:03.810" v="70"/>
          <ac:spMkLst>
            <pc:docMk/>
            <pc:sldMk cId="169817345" sldId="265"/>
            <ac:spMk id="20" creationId="{8D71EDA1-87BF-4D5D-AB79-F346FD19278A}"/>
          </ac:spMkLst>
        </pc:spChg>
        <pc:graphicFrameChg chg="add del mod modGraphic">
          <ac:chgData name="sean hastings" userId="8e22d1d6fb4f3faf" providerId="LiveId" clId="{BA07C630-FB60-458A-9D20-AD3382025849}" dt="2022-07-20T00:06:55.658" v="26" actId="478"/>
          <ac:graphicFrameMkLst>
            <pc:docMk/>
            <pc:sldMk cId="169817345" sldId="265"/>
            <ac:graphicFrameMk id="5" creationId="{673B029D-15E7-1B92-3253-230D0F590A19}"/>
          </ac:graphicFrameMkLst>
        </pc:graphicFrameChg>
        <pc:graphicFrameChg chg="add mod modGraphic">
          <ac:chgData name="sean hastings" userId="8e22d1d6fb4f3faf" providerId="LiveId" clId="{BA07C630-FB60-458A-9D20-AD3382025849}" dt="2022-07-26T19:18:14.808" v="2668" actId="14100"/>
          <ac:graphicFrameMkLst>
            <pc:docMk/>
            <pc:sldMk cId="169817345" sldId="265"/>
            <ac:graphicFrameMk id="6" creationId="{083F670D-4BCE-4685-62FD-9F878F10FD90}"/>
          </ac:graphicFrameMkLst>
        </pc:graphicFrameChg>
        <pc:graphicFrameChg chg="add mod">
          <ac:chgData name="sean hastings" userId="8e22d1d6fb4f3faf" providerId="LiveId" clId="{BA07C630-FB60-458A-9D20-AD3382025849}" dt="2022-07-21T22:22:55.451" v="1930" actId="255"/>
          <ac:graphicFrameMkLst>
            <pc:docMk/>
            <pc:sldMk cId="169817345" sldId="265"/>
            <ac:graphicFrameMk id="15" creationId="{D8E8611F-244E-EBA6-28F8-3BAE441B13B7}"/>
          </ac:graphicFrameMkLst>
        </pc:graphicFrameChg>
        <pc:picChg chg="del">
          <ac:chgData name="sean hastings" userId="8e22d1d6fb4f3faf" providerId="LiveId" clId="{BA07C630-FB60-458A-9D20-AD3382025849}" dt="2022-07-20T00:03:52.300" v="11" actId="478"/>
          <ac:picMkLst>
            <pc:docMk/>
            <pc:sldMk cId="169817345" sldId="265"/>
            <ac:picMk id="13" creationId="{5C8F765F-1C54-A26B-611A-6BF372B8A87B}"/>
          </ac:picMkLst>
        </pc:picChg>
      </pc:sldChg>
      <pc:sldChg chg="addSp delSp modSp add mod">
        <pc:chgData name="sean hastings" userId="8e22d1d6fb4f3faf" providerId="LiveId" clId="{BA07C630-FB60-458A-9D20-AD3382025849}" dt="2022-07-26T19:19:20.625" v="2675" actId="14100"/>
        <pc:sldMkLst>
          <pc:docMk/>
          <pc:sldMk cId="260346150" sldId="266"/>
        </pc:sldMkLst>
        <pc:spChg chg="mod">
          <ac:chgData name="sean hastings" userId="8e22d1d6fb4f3faf" providerId="LiveId" clId="{BA07C630-FB60-458A-9D20-AD3382025849}" dt="2022-07-21T22:08:07.242" v="1690" actId="122"/>
          <ac:spMkLst>
            <pc:docMk/>
            <pc:sldMk cId="260346150" sldId="266"/>
            <ac:spMk id="2" creationId="{63C69E62-E6A8-80EA-AD2C-348E2E0EA72F}"/>
          </ac:spMkLst>
        </pc:spChg>
        <pc:spChg chg="add mod">
          <ac:chgData name="sean hastings" userId="8e22d1d6fb4f3faf" providerId="LiveId" clId="{BA07C630-FB60-458A-9D20-AD3382025849}" dt="2022-07-26T19:17:40.240" v="2660" actId="255"/>
          <ac:spMkLst>
            <pc:docMk/>
            <pc:sldMk cId="260346150" sldId="266"/>
            <ac:spMk id="4" creationId="{231C0C05-0277-23F5-50E8-A992315224D2}"/>
          </ac:spMkLst>
        </pc:spChg>
        <pc:graphicFrameChg chg="add mod">
          <ac:chgData name="sean hastings" userId="8e22d1d6fb4f3faf" providerId="LiveId" clId="{BA07C630-FB60-458A-9D20-AD3382025849}" dt="2022-07-26T19:19:20.625" v="2675" actId="14100"/>
          <ac:graphicFrameMkLst>
            <pc:docMk/>
            <pc:sldMk cId="260346150" sldId="266"/>
            <ac:graphicFrameMk id="13" creationId="{0A9AED79-05FE-EA5A-9C33-E91E6F7E2E60}"/>
          </ac:graphicFrameMkLst>
        </pc:graphicFrameChg>
        <pc:picChg chg="del">
          <ac:chgData name="sean hastings" userId="8e22d1d6fb4f3faf" providerId="LiveId" clId="{BA07C630-FB60-458A-9D20-AD3382025849}" dt="2022-07-20T23:11:09.927" v="211" actId="478"/>
          <ac:picMkLst>
            <pc:docMk/>
            <pc:sldMk cId="260346150" sldId="266"/>
            <ac:picMk id="6" creationId="{CEC36ED8-0191-6C26-4500-6782879CAF7B}"/>
          </ac:picMkLst>
        </pc:picChg>
      </pc:sldChg>
      <pc:sldChg chg="addSp delSp modSp add mod ord">
        <pc:chgData name="sean hastings" userId="8e22d1d6fb4f3faf" providerId="LiveId" clId="{BA07C630-FB60-458A-9D20-AD3382025849}" dt="2022-07-26T18:56:49.679" v="2062" actId="14100"/>
        <pc:sldMkLst>
          <pc:docMk/>
          <pc:sldMk cId="1835461459" sldId="267"/>
        </pc:sldMkLst>
        <pc:spChg chg="mod">
          <ac:chgData name="sean hastings" userId="8e22d1d6fb4f3faf" providerId="LiveId" clId="{BA07C630-FB60-458A-9D20-AD3382025849}" dt="2022-07-21T22:08:15.462" v="1691" actId="122"/>
          <ac:spMkLst>
            <pc:docMk/>
            <pc:sldMk cId="1835461459" sldId="267"/>
            <ac:spMk id="2" creationId="{63C69E62-E6A8-80EA-AD2C-348E2E0EA72F}"/>
          </ac:spMkLst>
        </pc:spChg>
        <pc:spChg chg="add mod">
          <ac:chgData name="sean hastings" userId="8e22d1d6fb4f3faf" providerId="LiveId" clId="{BA07C630-FB60-458A-9D20-AD3382025849}" dt="2022-07-21T21:56:57.304" v="1667" actId="20577"/>
          <ac:spMkLst>
            <pc:docMk/>
            <pc:sldMk cId="1835461459" sldId="267"/>
            <ac:spMk id="4" creationId="{D0BC20E6-618A-A6E1-49F0-EBC3ABC088EF}"/>
          </ac:spMkLst>
        </pc:spChg>
        <pc:graphicFrameChg chg="add mod">
          <ac:chgData name="sean hastings" userId="8e22d1d6fb4f3faf" providerId="LiveId" clId="{BA07C630-FB60-458A-9D20-AD3382025849}" dt="2022-07-26T18:56:49.679" v="2062" actId="14100"/>
          <ac:graphicFrameMkLst>
            <pc:docMk/>
            <pc:sldMk cId="1835461459" sldId="267"/>
            <ac:graphicFrameMk id="13" creationId="{6C07ECD1-ABE6-1932-5A6F-999125713434}"/>
          </ac:graphicFrameMkLst>
        </pc:graphicFrameChg>
        <pc:picChg chg="del">
          <ac:chgData name="sean hastings" userId="8e22d1d6fb4f3faf" providerId="LiveId" clId="{BA07C630-FB60-458A-9D20-AD3382025849}" dt="2022-07-20T23:50:30.984" v="1004" actId="478"/>
          <ac:picMkLst>
            <pc:docMk/>
            <pc:sldMk cId="1835461459" sldId="267"/>
            <ac:picMk id="7" creationId="{A204EED6-41D3-516C-736D-FF3925E6FF4C}"/>
          </ac:picMkLst>
        </pc:picChg>
      </pc:sldChg>
      <pc:sldChg chg="modSp add mod">
        <pc:chgData name="sean hastings" userId="8e22d1d6fb4f3faf" providerId="LiveId" clId="{BA07C630-FB60-458A-9D20-AD3382025849}" dt="2022-07-27T18:02:23.556" v="2724" actId="20577"/>
        <pc:sldMkLst>
          <pc:docMk/>
          <pc:sldMk cId="2196030128" sldId="268"/>
        </pc:sldMkLst>
        <pc:spChg chg="mod">
          <ac:chgData name="sean hastings" userId="8e22d1d6fb4f3faf" providerId="LiveId" clId="{BA07C630-FB60-458A-9D20-AD3382025849}" dt="2022-07-27T18:02:23.556" v="2724" actId="20577"/>
          <ac:spMkLst>
            <pc:docMk/>
            <pc:sldMk cId="2196030128" sldId="268"/>
            <ac:spMk id="2" creationId="{63C69E62-E6A8-80EA-AD2C-348E2E0EA72F}"/>
          </ac:spMkLst>
        </pc:spChg>
        <pc:spChg chg="mod">
          <ac:chgData name="sean hastings" userId="8e22d1d6fb4f3faf" providerId="LiveId" clId="{BA07C630-FB60-458A-9D20-AD3382025849}" dt="2022-07-26T19:21:12.014" v="2680" actId="255"/>
          <ac:spMkLst>
            <pc:docMk/>
            <pc:sldMk cId="2196030128" sldId="268"/>
            <ac:spMk id="3" creationId="{79A328DF-CE4E-1B9B-3981-8D42E53DFFF8}"/>
          </ac:spMkLst>
        </pc:spChg>
      </pc:sldChg>
      <pc:sldChg chg="modSp add mod">
        <pc:chgData name="sean hastings" userId="8e22d1d6fb4f3faf" providerId="LiveId" clId="{BA07C630-FB60-458A-9D20-AD3382025849}" dt="2022-07-21T00:15:59.637" v="1508" actId="14100"/>
        <pc:sldMkLst>
          <pc:docMk/>
          <pc:sldMk cId="2730913446" sldId="269"/>
        </pc:sldMkLst>
        <pc:spChg chg="mod">
          <ac:chgData name="sean hastings" userId="8e22d1d6fb4f3faf" providerId="LiveId" clId="{BA07C630-FB60-458A-9D20-AD3382025849}" dt="2022-07-21T00:14:24.683" v="1457" actId="20577"/>
          <ac:spMkLst>
            <pc:docMk/>
            <pc:sldMk cId="2730913446" sldId="269"/>
            <ac:spMk id="2" creationId="{63C69E62-E6A8-80EA-AD2C-348E2E0EA72F}"/>
          </ac:spMkLst>
        </pc:spChg>
        <pc:spChg chg="mod">
          <ac:chgData name="sean hastings" userId="8e22d1d6fb4f3faf" providerId="LiveId" clId="{BA07C630-FB60-458A-9D20-AD3382025849}" dt="2022-07-21T00:15:30.114" v="1504" actId="20577"/>
          <ac:spMkLst>
            <pc:docMk/>
            <pc:sldMk cId="2730913446" sldId="269"/>
            <ac:spMk id="3" creationId="{79A328DF-CE4E-1B9B-3981-8D42E53DFFF8}"/>
          </ac:spMkLst>
        </pc:spChg>
        <pc:picChg chg="mod">
          <ac:chgData name="sean hastings" userId="8e22d1d6fb4f3faf" providerId="LiveId" clId="{BA07C630-FB60-458A-9D20-AD3382025849}" dt="2022-07-21T00:15:59.637" v="1508" actId="14100"/>
          <ac:picMkLst>
            <pc:docMk/>
            <pc:sldMk cId="2730913446" sldId="269"/>
            <ac:picMk id="4" creationId="{1AEB622A-5AED-5ACB-C790-430FB2DD4C6E}"/>
          </ac:picMkLst>
        </pc:picChg>
      </pc:sldChg>
      <pc:sldChg chg="addSp modSp add mod">
        <pc:chgData name="sean hastings" userId="8e22d1d6fb4f3faf" providerId="LiveId" clId="{BA07C630-FB60-458A-9D20-AD3382025849}" dt="2022-07-21T22:24:53.858" v="1940" actId="207"/>
        <pc:sldMkLst>
          <pc:docMk/>
          <pc:sldMk cId="3174982735" sldId="270"/>
        </pc:sldMkLst>
        <pc:spChg chg="mod">
          <ac:chgData name="sean hastings" userId="8e22d1d6fb4f3faf" providerId="LiveId" clId="{BA07C630-FB60-458A-9D20-AD3382025849}" dt="2022-07-21T00:16:37.312" v="1515" actId="20577"/>
          <ac:spMkLst>
            <pc:docMk/>
            <pc:sldMk cId="3174982735" sldId="270"/>
            <ac:spMk id="2" creationId="{63C69E62-E6A8-80EA-AD2C-348E2E0EA72F}"/>
          </ac:spMkLst>
        </pc:spChg>
        <pc:spChg chg="mod">
          <ac:chgData name="sean hastings" userId="8e22d1d6fb4f3faf" providerId="LiveId" clId="{BA07C630-FB60-458A-9D20-AD3382025849}" dt="2022-07-21T22:24:53.858" v="1940" actId="207"/>
          <ac:spMkLst>
            <pc:docMk/>
            <pc:sldMk cId="3174982735" sldId="270"/>
            <ac:spMk id="3" creationId="{79A328DF-CE4E-1B9B-3981-8D42E53DFFF8}"/>
          </ac:spMkLst>
        </pc:spChg>
        <pc:graphicFrameChg chg="add mod">
          <ac:chgData name="sean hastings" userId="8e22d1d6fb4f3faf" providerId="LiveId" clId="{BA07C630-FB60-458A-9D20-AD3382025849}" dt="2022-07-21T22:21:44.419" v="1925" actId="255"/>
          <ac:graphicFrameMkLst>
            <pc:docMk/>
            <pc:sldMk cId="3174982735" sldId="270"/>
            <ac:graphicFrameMk id="11" creationId="{F49C9361-CBBE-4112-6119-B0C834F127D1}"/>
          </ac:graphicFrameMkLst>
        </pc:graphicFrameChg>
      </pc:sldChg>
      <pc:sldChg chg="addSp delSp modSp add mod">
        <pc:chgData name="sean hastings" userId="8e22d1d6fb4f3faf" providerId="LiveId" clId="{BA07C630-FB60-458A-9D20-AD3382025849}" dt="2022-07-27T18:02:59.373" v="2754" actId="20577"/>
        <pc:sldMkLst>
          <pc:docMk/>
          <pc:sldMk cId="2009066097" sldId="271"/>
        </pc:sldMkLst>
        <pc:spChg chg="mod">
          <ac:chgData name="sean hastings" userId="8e22d1d6fb4f3faf" providerId="LiveId" clId="{BA07C630-FB60-458A-9D20-AD3382025849}" dt="2022-07-27T18:02:59.373" v="2754" actId="20577"/>
          <ac:spMkLst>
            <pc:docMk/>
            <pc:sldMk cId="2009066097" sldId="271"/>
            <ac:spMk id="2" creationId="{63C69E62-E6A8-80EA-AD2C-348E2E0EA72F}"/>
          </ac:spMkLst>
        </pc:spChg>
        <pc:spChg chg="del mod">
          <ac:chgData name="sean hastings" userId="8e22d1d6fb4f3faf" providerId="LiveId" clId="{BA07C630-FB60-458A-9D20-AD3382025849}" dt="2022-07-26T18:58:47.884" v="2076"/>
          <ac:spMkLst>
            <pc:docMk/>
            <pc:sldMk cId="2009066097" sldId="271"/>
            <ac:spMk id="4" creationId="{D0BC20E6-618A-A6E1-49F0-EBC3ABC088EF}"/>
          </ac:spMkLst>
        </pc:spChg>
        <pc:spChg chg="add del mod">
          <ac:chgData name="sean hastings" userId="8e22d1d6fb4f3faf" providerId="LiveId" clId="{BA07C630-FB60-458A-9D20-AD3382025849}" dt="2022-07-26T19:03:08.608" v="2109" actId="478"/>
          <ac:spMkLst>
            <pc:docMk/>
            <pc:sldMk cId="2009066097" sldId="271"/>
            <ac:spMk id="7" creationId="{A1FCC340-AE3F-7ABF-D940-DE5F800A1091}"/>
          </ac:spMkLst>
        </pc:spChg>
        <pc:graphicFrameChg chg="add del mod modGraphic">
          <ac:chgData name="sean hastings" userId="8e22d1d6fb4f3faf" providerId="LiveId" clId="{BA07C630-FB60-458A-9D20-AD3382025849}" dt="2022-07-26T19:02:23.644" v="2103" actId="478"/>
          <ac:graphicFrameMkLst>
            <pc:docMk/>
            <pc:sldMk cId="2009066097" sldId="271"/>
            <ac:graphicFrameMk id="3" creationId="{7ED90325-FC2B-9846-6D60-7BD0DD3C981F}"/>
          </ac:graphicFrameMkLst>
        </pc:graphicFrameChg>
        <pc:graphicFrameChg chg="add mod modGraphic">
          <ac:chgData name="sean hastings" userId="8e22d1d6fb4f3faf" providerId="LiveId" clId="{BA07C630-FB60-458A-9D20-AD3382025849}" dt="2022-07-26T19:03:16.616" v="2110" actId="14100"/>
          <ac:graphicFrameMkLst>
            <pc:docMk/>
            <pc:sldMk cId="2009066097" sldId="271"/>
            <ac:graphicFrameMk id="5" creationId="{B8A8A9E1-FEC1-88E9-9239-BC524D1AE64D}"/>
          </ac:graphicFrameMkLst>
        </pc:graphicFrameChg>
        <pc:graphicFrameChg chg="del">
          <ac:chgData name="sean hastings" userId="8e22d1d6fb4f3faf" providerId="LiveId" clId="{BA07C630-FB60-458A-9D20-AD3382025849}" dt="2022-07-26T18:45:52.293" v="1944" actId="478"/>
          <ac:graphicFrameMkLst>
            <pc:docMk/>
            <pc:sldMk cId="2009066097" sldId="271"/>
            <ac:graphicFrameMk id="13" creationId="{6C07ECD1-ABE6-1932-5A6F-999125713434}"/>
          </ac:graphicFrameMkLst>
        </pc:graphicFrameChg>
        <pc:graphicFrameChg chg="add mod">
          <ac:chgData name="sean hastings" userId="8e22d1d6fb4f3faf" providerId="LiveId" clId="{BA07C630-FB60-458A-9D20-AD3382025849}" dt="2022-07-26T19:01:23.050" v="2091"/>
          <ac:graphicFrameMkLst>
            <pc:docMk/>
            <pc:sldMk cId="2009066097" sldId="271"/>
            <ac:graphicFrameMk id="15" creationId="{5BB261FF-3312-D0B2-B245-03558A5CC79D}"/>
          </ac:graphicFrameMkLst>
        </pc:graphicFrameChg>
      </pc:sldChg>
      <pc:sldChg chg="addSp delSp modSp add mod">
        <pc:chgData name="sean hastings" userId="8e22d1d6fb4f3faf" providerId="LiveId" clId="{BA07C630-FB60-458A-9D20-AD3382025849}" dt="2022-07-26T18:53:59.501" v="2005" actId="14100"/>
        <pc:sldMkLst>
          <pc:docMk/>
          <pc:sldMk cId="879150219" sldId="272"/>
        </pc:sldMkLst>
        <pc:spChg chg="del mod">
          <ac:chgData name="sean hastings" userId="8e22d1d6fb4f3faf" providerId="LiveId" clId="{BA07C630-FB60-458A-9D20-AD3382025849}" dt="2022-07-26T18:48:34.201" v="1968"/>
          <ac:spMkLst>
            <pc:docMk/>
            <pc:sldMk cId="879150219" sldId="272"/>
            <ac:spMk id="3" creationId="{79A328DF-CE4E-1B9B-3981-8D42E53DFFF8}"/>
          </ac:spMkLst>
        </pc:spChg>
        <pc:spChg chg="add del mod">
          <ac:chgData name="sean hastings" userId="8e22d1d6fb4f3faf" providerId="LiveId" clId="{BA07C630-FB60-458A-9D20-AD3382025849}" dt="2022-07-26T18:49:43.395" v="1979" actId="478"/>
          <ac:spMkLst>
            <pc:docMk/>
            <pc:sldMk cId="879150219" sldId="272"/>
            <ac:spMk id="7" creationId="{56B4F163-E172-41B8-48F9-E8D47F4F18D0}"/>
          </ac:spMkLst>
        </pc:spChg>
        <pc:graphicFrameChg chg="add del mod modGraphic">
          <ac:chgData name="sean hastings" userId="8e22d1d6fb4f3faf" providerId="LiveId" clId="{BA07C630-FB60-458A-9D20-AD3382025849}" dt="2022-07-26T18:48:45.817" v="1971" actId="478"/>
          <ac:graphicFrameMkLst>
            <pc:docMk/>
            <pc:sldMk cId="879150219" sldId="272"/>
            <ac:graphicFrameMk id="5" creationId="{26E00A33-EE29-6698-8250-1DBB9CADF6C3}"/>
          </ac:graphicFrameMkLst>
        </pc:graphicFrameChg>
        <pc:graphicFrameChg chg="del">
          <ac:chgData name="sean hastings" userId="8e22d1d6fb4f3faf" providerId="LiveId" clId="{BA07C630-FB60-458A-9D20-AD3382025849}" dt="2022-07-26T18:46:19.536" v="1945" actId="478"/>
          <ac:graphicFrameMkLst>
            <pc:docMk/>
            <pc:sldMk cId="879150219" sldId="272"/>
            <ac:graphicFrameMk id="11" creationId="{F49C9361-CBBE-4112-6119-B0C834F127D1}"/>
          </ac:graphicFrameMkLst>
        </pc:graphicFrameChg>
        <pc:graphicFrameChg chg="add mod">
          <ac:chgData name="sean hastings" userId="8e22d1d6fb4f3faf" providerId="LiveId" clId="{BA07C630-FB60-458A-9D20-AD3382025849}" dt="2022-07-26T18:53:59.501" v="2005" actId="14100"/>
          <ac:graphicFrameMkLst>
            <pc:docMk/>
            <pc:sldMk cId="879150219" sldId="272"/>
            <ac:graphicFrameMk id="13" creationId="{394AC1C3-C79C-B520-6E42-8D60A2B3B9F9}"/>
          </ac:graphicFrameMkLst>
        </pc:graphicFrameChg>
        <pc:graphicFrameChg chg="add del mod modGraphic">
          <ac:chgData name="sean hastings" userId="8e22d1d6fb4f3faf" providerId="LiveId" clId="{BA07C630-FB60-458A-9D20-AD3382025849}" dt="2022-07-26T18:51:43.589" v="1989" actId="478"/>
          <ac:graphicFrameMkLst>
            <pc:docMk/>
            <pc:sldMk cId="879150219" sldId="272"/>
            <ac:graphicFrameMk id="15" creationId="{4A77F489-4A15-A8AF-C298-B7D7DAC6AE67}"/>
          </ac:graphicFrameMkLst>
        </pc:graphicFrameChg>
        <pc:graphicFrameChg chg="add mod modGraphic">
          <ac:chgData name="sean hastings" userId="8e22d1d6fb4f3faf" providerId="LiveId" clId="{BA07C630-FB60-458A-9D20-AD3382025849}" dt="2022-07-26T18:53:48.542" v="2002" actId="1076"/>
          <ac:graphicFrameMkLst>
            <pc:docMk/>
            <pc:sldMk cId="879150219" sldId="272"/>
            <ac:graphicFrameMk id="17" creationId="{70BF00A7-341D-BB91-9D10-5C5915AB977B}"/>
          </ac:graphicFrameMkLst>
        </pc:graphicFrameChg>
        <pc:picChg chg="del mod">
          <ac:chgData name="sean hastings" userId="8e22d1d6fb4f3faf" providerId="LiveId" clId="{BA07C630-FB60-458A-9D20-AD3382025849}" dt="2022-07-26T18:46:57.361" v="1950" actId="478"/>
          <ac:picMkLst>
            <pc:docMk/>
            <pc:sldMk cId="879150219" sldId="272"/>
            <ac:picMk id="4" creationId="{831D7771-2163-C070-A41B-62D991EA6CE3}"/>
          </ac:picMkLst>
        </pc:picChg>
        <pc:picChg chg="del mod">
          <ac:chgData name="sean hastings" userId="8e22d1d6fb4f3faf" providerId="LiveId" clId="{BA07C630-FB60-458A-9D20-AD3382025849}" dt="2022-07-26T18:50:30.988" v="1982" actId="478"/>
          <ac:picMkLst>
            <pc:docMk/>
            <pc:sldMk cId="879150219" sldId="272"/>
            <ac:picMk id="9" creationId="{92ACB3AC-D124-1469-0E3C-F5FE74771D67}"/>
          </ac:picMkLst>
        </pc:picChg>
      </pc:sldChg>
      <pc:sldChg chg="delSp modSp add mod">
        <pc:chgData name="sean hastings" userId="8e22d1d6fb4f3faf" providerId="LiveId" clId="{BA07C630-FB60-458A-9D20-AD3382025849}" dt="2022-07-27T18:07:31.222" v="2852" actId="20577"/>
        <pc:sldMkLst>
          <pc:docMk/>
          <pc:sldMk cId="4115939535" sldId="273"/>
        </pc:sldMkLst>
        <pc:spChg chg="mod">
          <ac:chgData name="sean hastings" userId="8e22d1d6fb4f3faf" providerId="LiveId" clId="{BA07C630-FB60-458A-9D20-AD3382025849}" dt="2022-07-26T19:04:06.128" v="2120" actId="20577"/>
          <ac:spMkLst>
            <pc:docMk/>
            <pc:sldMk cId="4115939535" sldId="273"/>
            <ac:spMk id="2" creationId="{63C69E62-E6A8-80EA-AD2C-348E2E0EA72F}"/>
          </ac:spMkLst>
        </pc:spChg>
        <pc:spChg chg="mod">
          <ac:chgData name="sean hastings" userId="8e22d1d6fb4f3faf" providerId="LiveId" clId="{BA07C630-FB60-458A-9D20-AD3382025849}" dt="2022-07-27T18:07:31.222" v="2852" actId="20577"/>
          <ac:spMkLst>
            <pc:docMk/>
            <pc:sldMk cId="4115939535" sldId="273"/>
            <ac:spMk id="3" creationId="{79A328DF-CE4E-1B9B-3981-8D42E53DFFF8}"/>
          </ac:spMkLst>
        </pc:spChg>
        <pc:graphicFrameChg chg="del">
          <ac:chgData name="sean hastings" userId="8e22d1d6fb4f3faf" providerId="LiveId" clId="{BA07C630-FB60-458A-9D20-AD3382025849}" dt="2022-07-26T19:05:35.616" v="2237" actId="478"/>
          <ac:graphicFrameMkLst>
            <pc:docMk/>
            <pc:sldMk cId="4115939535" sldId="273"/>
            <ac:graphicFrameMk id="11" creationId="{F49C9361-CBBE-4112-6119-B0C834F127D1}"/>
          </ac:graphicFrameMkLst>
        </pc:graphicFrame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8e22d1d6fb4f3faf/Documents/Capstone.ABtest.SH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jgli\Downloads\DA_-_epa-fuel-economy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8e22d1d6fb4f3faf/Documents/Capstone.ABtest.SH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8e22d1d6fb4f3faf/Documents/Capstone.ABtest.SH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8e22d1d6fb4f3faf/Documents/Capstone.ABtest.SH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8e22d1d6fb4f3faf/Documents/Capstone.ABtest.SH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 dirty="0"/>
              <a:t>Difference of means</a:t>
            </a:r>
          </a:p>
        </c:rich>
      </c:tx>
      <c:layout>
        <c:manualLayout>
          <c:xMode val="edge"/>
          <c:yMode val="edge"/>
          <c:x val="0.40320504301820381"/>
          <c:y val="2.821180736333725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95004526165833"/>
          <c:y val="0.13427931744086696"/>
          <c:w val="0.66806498486576926"/>
          <c:h val="0.7952353145186124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0.18223098374616559"/>
                  <c:y val="6.3477399593316802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7218658423799746"/>
                      <c:h val="0.18277724695522124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0-2C69-4802-A027-6DC996AF01F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errBars>
            <c:errBarType val="both"/>
            <c:errValType val="cust"/>
            <c:noEndCap val="0"/>
            <c:plus>
              <c:numRef>
                <c:f>'old vs new annual cost'!$G$40</c:f>
                <c:numCache>
                  <c:formatCode>General</c:formatCode>
                  <c:ptCount val="1"/>
                  <c:pt idx="0">
                    <c:v>54.309470740187272</c:v>
                  </c:pt>
                </c:numCache>
              </c:numRef>
            </c:plus>
            <c:minus>
              <c:numRef>
                <c:f>'old vs new annual cost'!$G$40</c:f>
                <c:numCache>
                  <c:formatCode>General</c:formatCode>
                  <c:ptCount val="1"/>
                  <c:pt idx="0">
                    <c:v>54.309470740187272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'old vs new annual cost'!$F$38</c:f>
              <c:strCache>
                <c:ptCount val="1"/>
                <c:pt idx="0">
                  <c:v>difference of means</c:v>
                </c:pt>
              </c:strCache>
            </c:strRef>
          </c:cat>
          <c:val>
            <c:numRef>
              <c:f>'old vs new annual cost'!$G$38</c:f>
              <c:numCache>
                <c:formatCode>0.00</c:formatCode>
                <c:ptCount val="1"/>
                <c:pt idx="0">
                  <c:v>-185.62102787004005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3E0-409A-8CF9-18E7F5B3F16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714234447"/>
        <c:axId val="714233199"/>
      </c:barChart>
      <c:catAx>
        <c:axId val="714234447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714233199"/>
        <c:crosses val="autoZero"/>
        <c:auto val="1"/>
        <c:lblAlgn val="ctr"/>
        <c:lblOffset val="100"/>
        <c:noMultiLvlLbl val="0"/>
      </c:catAx>
      <c:valAx>
        <c:axId val="714233199"/>
        <c:scaling>
          <c:orientation val="minMax"/>
        </c:scaling>
        <c:delete val="0"/>
        <c:axPos val="l"/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423444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/>
              <a:t>Save</a:t>
            </a:r>
            <a:r>
              <a:rPr lang="en-US" sz="2000" baseline="0"/>
              <a:t> or </a:t>
            </a:r>
            <a:r>
              <a:rPr lang="en-US" sz="2000"/>
              <a:t>Spend (</a:t>
            </a:r>
            <a:r>
              <a:rPr lang="en-US" sz="2000" baseline="0"/>
              <a:t>$)</a:t>
            </a:r>
            <a:r>
              <a:rPr lang="en-US" sz="2000"/>
              <a:t> </a:t>
            </a:r>
            <a:endParaRPr lang="en-US" sz="2000" baseline="0"/>
          </a:p>
          <a:p>
            <a:pPr>
              <a:defRPr sz="2000"/>
            </a:pPr>
            <a:endParaRPr lang="en-US" sz="2000"/>
          </a:p>
        </c:rich>
      </c:tx>
      <c:layout>
        <c:manualLayout>
          <c:xMode val="edge"/>
          <c:yMode val="edge"/>
          <c:x val="0.38304683881426588"/>
          <c:y val="0.8068699030339641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0589885363594256"/>
          <c:y val="6.7363494887952124E-2"/>
          <c:w val="0.86987729658792656"/>
          <c:h val="0.78199074074074071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0.13823529411764707"/>
                  <c:y val="4.1372995374221136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7D85-43B5-9A53-DE1E601A4F99}"/>
                </c:ext>
              </c:extLst>
            </c:dLbl>
            <c:dLbl>
              <c:idx val="1"/>
              <c:layout>
                <c:manualLayout>
                  <c:x val="0.15833333333333333"/>
                  <c:y val="0.11577491394890527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20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996111111111111"/>
                      <c:h val="0.2399537037037037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7D85-43B5-9A53-DE1E601A4F9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errBars>
            <c:errBarType val="both"/>
            <c:errValType val="cust"/>
            <c:noEndCap val="0"/>
            <c:plus>
              <c:numRef>
                <c:f>'old vs new annual cost'!$I$50:$I$51</c:f>
                <c:numCache>
                  <c:formatCode>General</c:formatCode>
                  <c:ptCount val="2"/>
                  <c:pt idx="0">
                    <c:v>35.907507243316175</c:v>
                  </c:pt>
                  <c:pt idx="1">
                    <c:v>40.745178066250411</c:v>
                  </c:pt>
                </c:numCache>
              </c:numRef>
            </c:plus>
            <c:minus>
              <c:numRef>
                <c:f>'old vs new annual cost'!$I$50:$I$51</c:f>
                <c:numCache>
                  <c:formatCode>General</c:formatCode>
                  <c:ptCount val="2"/>
                  <c:pt idx="0">
                    <c:v>35.907507243316175</c:v>
                  </c:pt>
                  <c:pt idx="1">
                    <c:v>40.745178066250411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'old vs new annual cost'!$F$50:$F$51</c:f>
              <c:strCache>
                <c:ptCount val="2"/>
                <c:pt idx="0">
                  <c:v>After 2000</c:v>
                </c:pt>
                <c:pt idx="1">
                  <c:v>Before 2000</c:v>
                </c:pt>
              </c:strCache>
            </c:strRef>
          </c:cat>
          <c:val>
            <c:numRef>
              <c:f>'old vs new annual cost'!$G$50:$G$51</c:f>
              <c:numCache>
                <c:formatCode>General</c:formatCode>
                <c:ptCount val="2"/>
                <c:pt idx="0">
                  <c:v>-3062.86</c:v>
                </c:pt>
                <c:pt idx="1">
                  <c:v>-3248.48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D85-43B5-9A53-DE1E601A4F9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440586096"/>
        <c:axId val="1440584432"/>
      </c:barChart>
      <c:catAx>
        <c:axId val="144058609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440584432"/>
        <c:crosses val="autoZero"/>
        <c:auto val="1"/>
        <c:lblAlgn val="ctr"/>
        <c:lblOffset val="100"/>
        <c:noMultiLvlLbl val="0"/>
      </c:catAx>
      <c:valAx>
        <c:axId val="144058443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405860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 dirty="0"/>
              <a:t>Difference</a:t>
            </a:r>
            <a:r>
              <a:rPr lang="en-US" sz="2000" baseline="0" dirty="0"/>
              <a:t> of Means</a:t>
            </a:r>
          </a:p>
          <a:p>
            <a:pPr>
              <a:defRPr sz="2000"/>
            </a:pPr>
            <a:r>
              <a:rPr lang="en-US" sz="2000" baseline="0" dirty="0"/>
              <a:t>2WD vs 4WD</a:t>
            </a:r>
            <a:endParaRPr lang="en-US" sz="2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6677544172957762"/>
          <c:y val="7.9120370370370369E-2"/>
          <c:w val="0.83322462817147858"/>
          <c:h val="0.83662839020122481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0.21613736651546872"/>
                  <c:y val="7.6389071157771951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20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5028852414226418"/>
                      <c:h val="0.1222918489355497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0-6A6C-4457-828E-55E31F98CA2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errBars>
            <c:errBarType val="both"/>
            <c:errValType val="cust"/>
            <c:noEndCap val="0"/>
            <c:plus>
              <c:numRef>
                <c:f>'SMALL SUV 2WD vs 4WD'!$G$38</c:f>
                <c:numCache>
                  <c:formatCode>General</c:formatCode>
                  <c:ptCount val="1"/>
                  <c:pt idx="0">
                    <c:v>0.38991639127668076</c:v>
                  </c:pt>
                </c:numCache>
              </c:numRef>
            </c:plus>
            <c:minus>
              <c:numRef>
                <c:f>'SMALL SUV 2WD vs 4WD'!$G$38</c:f>
                <c:numCache>
                  <c:formatCode>General</c:formatCode>
                  <c:ptCount val="1"/>
                  <c:pt idx="0">
                    <c:v>0.38991639127668076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'SMALL SUV 2WD vs 4WD'!$F$36</c:f>
              <c:strCache>
                <c:ptCount val="1"/>
                <c:pt idx="0">
                  <c:v>Difference of Means</c:v>
                </c:pt>
              </c:strCache>
            </c:strRef>
          </c:cat>
          <c:val>
            <c:numRef>
              <c:f>'SMALL SUV 2WD vs 4WD'!$G$36</c:f>
              <c:numCache>
                <c:formatCode>0.00</c:formatCode>
                <c:ptCount val="1"/>
                <c:pt idx="0">
                  <c:v>1.5575260804768973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A6C-4457-828E-55E31F98CA2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217450927"/>
        <c:axId val="1217460495"/>
      </c:barChart>
      <c:catAx>
        <c:axId val="1217450927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217460495"/>
        <c:crosses val="autoZero"/>
        <c:auto val="1"/>
        <c:lblAlgn val="ctr"/>
        <c:lblOffset val="100"/>
        <c:noMultiLvlLbl val="0"/>
      </c:catAx>
      <c:valAx>
        <c:axId val="1217460495"/>
        <c:scaling>
          <c:orientation val="minMax"/>
        </c:scaling>
        <c:delete val="0"/>
        <c:axPos val="l"/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745092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/>
              <a:t>Mean MPG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8.55531496062992E-2"/>
          <c:y val="0.14393518518518519"/>
          <c:w val="0.88389129483814521"/>
          <c:h val="0.72088764946048411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0.12583462562965517"/>
                  <c:y val="2.5174851617985185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20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6487475880050617"/>
                      <c:h val="7.8634364911226162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0-1FCC-4DBA-A174-768203AD2B45}"/>
                </c:ext>
              </c:extLst>
            </c:dLbl>
            <c:dLbl>
              <c:idx val="1"/>
              <c:layout>
                <c:manualLayout>
                  <c:x val="0.13161956629498206"/>
                  <c:y val="1.9645945730929305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1FCC-4DBA-A174-768203AD2B4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errBars>
            <c:errBarType val="both"/>
            <c:errValType val="cust"/>
            <c:noEndCap val="0"/>
            <c:plus>
              <c:numRef>
                <c:f>'SMALL SUV 2WD vs 4WD'!$I$45:$I$46</c:f>
                <c:numCache>
                  <c:formatCode>General</c:formatCode>
                  <c:ptCount val="2"/>
                  <c:pt idx="0">
                    <c:v>0.28999999999999998</c:v>
                  </c:pt>
                  <c:pt idx="1">
                    <c:v>0.27</c:v>
                  </c:pt>
                </c:numCache>
              </c:numRef>
            </c:plus>
            <c:minus>
              <c:numRef>
                <c:f>'SMALL SUV 2WD vs 4WD'!$I$45:$I$46</c:f>
                <c:numCache>
                  <c:formatCode>General</c:formatCode>
                  <c:ptCount val="2"/>
                  <c:pt idx="0">
                    <c:v>0.28999999999999998</c:v>
                  </c:pt>
                  <c:pt idx="1">
                    <c:v>0.27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'SMALL SUV 2WD vs 4WD'!$F$45:$F$46</c:f>
              <c:strCache>
                <c:ptCount val="2"/>
                <c:pt idx="0">
                  <c:v>Small SUV 2WD</c:v>
                </c:pt>
                <c:pt idx="1">
                  <c:v>Small SUV 4WD</c:v>
                </c:pt>
              </c:strCache>
            </c:strRef>
          </c:cat>
          <c:val>
            <c:numRef>
              <c:f>'SMALL SUV 2WD vs 4WD'!$G$45:$G$46</c:f>
              <c:numCache>
                <c:formatCode>General</c:formatCode>
                <c:ptCount val="2"/>
                <c:pt idx="0">
                  <c:v>23.81</c:v>
                </c:pt>
                <c:pt idx="1">
                  <c:v>22.25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FCC-4DBA-A174-768203AD2B4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339387760"/>
        <c:axId val="1339390256"/>
      </c:barChart>
      <c:catAx>
        <c:axId val="13393877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39390256"/>
        <c:crosses val="autoZero"/>
        <c:auto val="1"/>
        <c:lblAlgn val="ctr"/>
        <c:lblOffset val="100"/>
        <c:noMultiLvlLbl val="0"/>
      </c:catAx>
      <c:valAx>
        <c:axId val="133939025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393877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 dirty="0"/>
              <a:t>T vs 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5410870516185476"/>
          <c:y val="0.13467592592592595"/>
          <c:w val="0.84589129483814518"/>
          <c:h val="0.72088764946048411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0.21666666666666667"/>
                  <c:y val="4.6296296296296294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1004-4960-A01D-1D07501EB6A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errBars>
            <c:errBarType val="both"/>
            <c:errValType val="cust"/>
            <c:noEndCap val="0"/>
            <c:plus>
              <c:numRef>
                <c:f>'T vs S'!$G$39</c:f>
                <c:numCache>
                  <c:formatCode>General</c:formatCode>
                  <c:ptCount val="1"/>
                  <c:pt idx="0">
                    <c:v>0.28325637478169868</c:v>
                  </c:pt>
                </c:numCache>
              </c:numRef>
            </c:plus>
            <c:minus>
              <c:numRef>
                <c:f>'T vs S'!$G$39</c:f>
                <c:numCache>
                  <c:formatCode>General</c:formatCode>
                  <c:ptCount val="1"/>
                  <c:pt idx="0">
                    <c:v>0.28325637478169868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'T vs S'!$F$37</c:f>
              <c:strCache>
                <c:ptCount val="1"/>
                <c:pt idx="0">
                  <c:v>Difference of means</c:v>
                </c:pt>
              </c:strCache>
            </c:strRef>
          </c:cat>
          <c:val>
            <c:numRef>
              <c:f>'T vs S'!$G$37</c:f>
              <c:numCache>
                <c:formatCode>0.00</c:formatCode>
                <c:ptCount val="1"/>
                <c:pt idx="0">
                  <c:v>3.0670965880635315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004-4960-A01D-1D07501EB6A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211000943"/>
        <c:axId val="1211001775"/>
      </c:barChart>
      <c:catAx>
        <c:axId val="12110009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1001775"/>
        <c:crosses val="autoZero"/>
        <c:auto val="1"/>
        <c:lblAlgn val="ctr"/>
        <c:lblOffset val="100"/>
        <c:noMultiLvlLbl val="0"/>
      </c:catAx>
      <c:valAx>
        <c:axId val="1211001775"/>
        <c:scaling>
          <c:orientation val="minMax"/>
        </c:scaling>
        <c:delete val="0"/>
        <c:axPos val="l"/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10009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/>
              <a:t>MPG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errBars>
            <c:errBarType val="both"/>
            <c:errValType val="cust"/>
            <c:noEndCap val="0"/>
            <c:plus>
              <c:numRef>
                <c:f>'T vs S'!$I$48:$I$49</c:f>
                <c:numCache>
                  <c:formatCode>General</c:formatCode>
                  <c:ptCount val="2"/>
                  <c:pt idx="0">
                    <c:v>0.12089054441406251</c:v>
                  </c:pt>
                  <c:pt idx="1">
                    <c:v>0.25616332705081296</c:v>
                  </c:pt>
                </c:numCache>
              </c:numRef>
            </c:plus>
            <c:minus>
              <c:numRef>
                <c:f>'T vs S'!$I$48:$I$49</c:f>
                <c:numCache>
                  <c:formatCode>General</c:formatCode>
                  <c:ptCount val="2"/>
                  <c:pt idx="0">
                    <c:v>0.12089054441406251</c:v>
                  </c:pt>
                  <c:pt idx="1">
                    <c:v>0.25616332705081296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'T vs S'!$F$48:$F$49</c:f>
              <c:strCache>
                <c:ptCount val="2"/>
                <c:pt idx="0">
                  <c:v>Turbo charged</c:v>
                </c:pt>
                <c:pt idx="1">
                  <c:v>Super charged</c:v>
                </c:pt>
              </c:strCache>
            </c:strRef>
          </c:cat>
          <c:val>
            <c:numRef>
              <c:f>'T vs S'!$G$48:$G$49</c:f>
              <c:numCache>
                <c:formatCode>0.00</c:formatCode>
                <c:ptCount val="2"/>
                <c:pt idx="0">
                  <c:v>21.323894171145103</c:v>
                </c:pt>
                <c:pt idx="1">
                  <c:v>18.256797583081571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729-4951-AC5F-A98B8432A47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440583184"/>
        <c:axId val="1440583600"/>
      </c:barChart>
      <c:catAx>
        <c:axId val="14405831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40583600"/>
        <c:crosses val="autoZero"/>
        <c:auto val="1"/>
        <c:lblAlgn val="ctr"/>
        <c:lblOffset val="100"/>
        <c:noMultiLvlLbl val="0"/>
      </c:catAx>
      <c:valAx>
        <c:axId val="1440583600"/>
        <c:scaling>
          <c:orientation val="minMax"/>
          <c:min val="0"/>
        </c:scaling>
        <c:delete val="0"/>
        <c:axPos val="l"/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405831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24850-21CF-703E-99BE-20C4B23C1F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C93031-D363-3C5D-45E2-4B7C1B3CA3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C5B8CD-9441-A33A-C10F-6BA0157D0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8BC6F-D607-48C3-8FEF-88B347BE015B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D73C6-B3CA-B898-F106-EABBA2DC5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B2F14D-3C82-789D-441F-82C5AA6C8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04045-386D-4C1D-8654-682E7B13D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848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11CE0-97DF-4A40-0B6F-39687B84D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5D766B-4986-D827-3031-32E64B97AB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DB6D86-F5E5-A7F5-FC4C-0B937BA1E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8BC6F-D607-48C3-8FEF-88B347BE015B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77FECC-EA3A-3701-85A9-7C0E0A7ED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38B87F-B707-FCAF-9337-61896C30C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04045-386D-4C1D-8654-682E7B13D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299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7CD63F-176B-E5CD-C21E-75395BFCFC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0179D8-A7C8-0085-0206-4D5E5C2A13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8988B1-3275-D706-CB6F-91E87C3DC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8BC6F-D607-48C3-8FEF-88B347BE015B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786D29-64B3-FDEB-4B70-045E11BA1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87FA7D-B668-B78F-A92B-724FE8484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04045-386D-4C1D-8654-682E7B13D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708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BDF50-13A8-8D51-1DDB-6F6C71B1D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AA20A-F3AD-723D-0A5B-AE5C5E7C9F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25F0CF-D9A4-75A7-652E-5F68CBD37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8BC6F-D607-48C3-8FEF-88B347BE015B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8A6819-5688-3BED-D900-EEFFE1104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1F7484-8AC6-4E23-A16D-6CAE84078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04045-386D-4C1D-8654-682E7B13D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96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F1B77-B153-82FA-2AD1-E94CFEF04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58581-3E5D-45F0-9E1F-639A0FB213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FACECA-280C-4D63-D958-502E8B78C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8BC6F-D607-48C3-8FEF-88B347BE015B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A97377-881E-7C89-A3F7-73ECCF89C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48D9C1-BE78-E1EA-ED74-6D1F0BB0B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04045-386D-4C1D-8654-682E7B13D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422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C4B34-FA15-A36F-E74A-8E50B6DC7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2E3A1A-A4EC-AFDD-D176-9921F6AF9C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02DBFF-D730-22BA-174D-7CCE5BB1A6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8CBE9C-89A7-3662-F760-867D18CDA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8BC6F-D607-48C3-8FEF-88B347BE015B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932F78-0731-0AF3-4E28-191427FA4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E2B2C5-6BEB-E5D2-315D-90A0DA4EC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04045-386D-4C1D-8654-682E7B13D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123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A5B8A-14A4-125D-8657-51940731C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C7C52B-52D8-B14C-B71A-A4CD051B8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218AEE-BE5F-0E4D-FFAB-60C021EBE9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071F69-4D69-F480-CE8C-67A7511302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4D1269-4170-7CC2-5F75-563712F342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7F271E-B41B-EE53-E40E-39588F8D3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8BC6F-D607-48C3-8FEF-88B347BE015B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8226DA-3D2C-1F3D-F014-8F69DDB87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CD90BB-E7BA-70CA-6A04-E8431E062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04045-386D-4C1D-8654-682E7B13D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797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3613F-DE97-7A87-05A2-DF19D67FA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5F05C4-8A95-F4C8-43F3-A29134130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8BC6F-D607-48C3-8FEF-88B347BE015B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ABBBF-8839-0D41-F9BF-7685DB73D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C8B404-A438-10E1-6AA1-0AE119856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04045-386D-4C1D-8654-682E7B13D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776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8F9556-5FAA-0947-7CC7-7AD0E4EBD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8BC6F-D607-48C3-8FEF-88B347BE015B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E4206D-2B4D-19CC-E2D4-0F801A6EF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A347E6-6119-09B7-060B-437985912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04045-386D-4C1D-8654-682E7B13D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783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44AEC-C47B-D775-D4B6-4291F33C8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00139-3CC9-0614-45C9-DF86E47746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EC0936-0079-29BE-EADC-13F5748D78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5881B8-BDDD-180E-1E2C-D903C3B47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8BC6F-D607-48C3-8FEF-88B347BE015B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56B688-3E55-E947-1B39-1F2CE83D8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CAC868-B55E-6727-93CA-CDF1FED7B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04045-386D-4C1D-8654-682E7B13D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797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0DD68-DE4C-15A2-CB10-093EF37E2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6E8D19-CED1-81AA-9B49-FE8E93C4B7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CD3525-FC96-8F27-A202-0F49ADF7FC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88DFB6-344E-1F95-FD37-EA2B68FC5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8BC6F-D607-48C3-8FEF-88B347BE015B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18C1AE-404C-8BD6-DA30-BFAA5458C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631B49-45CA-183B-F486-9901B55D8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04045-386D-4C1D-8654-682E7B13D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214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6F7C7B-FE88-5315-501F-E70B73394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EB7F2F-2BFD-E06B-C639-3F535516CA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3F4ADD-EAAD-6A4E-6D87-29D6C1E3E9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C8BC6F-D607-48C3-8FEF-88B347BE015B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DC810F-6824-09A7-5B3A-D32C1B113E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311F3D-A1E9-B120-4849-D8E95E21F1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004045-386D-4C1D-8654-682E7B13D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159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C69E62-E6A8-80EA-AD2C-348E2E0EA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</a:rPr>
              <a:t>Business</a:t>
            </a:r>
            <a:br>
              <a:rPr lang="en-US" sz="4000" dirty="0">
                <a:solidFill>
                  <a:srgbClr val="FFFFFF"/>
                </a:solidFill>
              </a:rPr>
            </a:br>
            <a:r>
              <a:rPr lang="en-US" sz="4000" dirty="0">
                <a:solidFill>
                  <a:srgbClr val="FFFFFF"/>
                </a:solidFill>
              </a:rPr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A328DF-CE4E-1B9B-3981-8D42E53DFF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600" dirty="0"/>
              <a:t>Analyze raw data and statistically test factors that may affect MPG or annual cost, helping customers make informed decisions.</a:t>
            </a:r>
          </a:p>
        </p:txBody>
      </p:sp>
    </p:spTree>
    <p:extLst>
      <p:ext uri="{BB962C8B-B14F-4D97-AF65-F5344CB8AC3E}">
        <p14:creationId xmlns:p14="http://schemas.microsoft.com/office/powerpoint/2010/main" val="24532909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C69E62-E6A8-80EA-AD2C-348E2E0EA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128" y="808235"/>
            <a:ext cx="3201366" cy="3387497"/>
          </a:xfrm>
        </p:spPr>
        <p:txBody>
          <a:bodyPr anchor="b">
            <a:normAutofit fontScale="90000"/>
          </a:bodyPr>
          <a:lstStyle/>
          <a:p>
            <a:pPr algn="ctr"/>
            <a:br>
              <a:rPr lang="en-US" sz="4000" dirty="0">
                <a:solidFill>
                  <a:srgbClr val="FFFFFF"/>
                </a:solidFill>
              </a:rPr>
            </a:br>
            <a:r>
              <a:rPr lang="en-US" sz="4000" dirty="0">
                <a:solidFill>
                  <a:srgbClr val="FFFFFF"/>
                </a:solidFill>
              </a:rPr>
              <a:t>Hypothesis #3</a:t>
            </a:r>
            <a:br>
              <a:rPr lang="en-US" sz="4000" dirty="0">
                <a:solidFill>
                  <a:srgbClr val="FFFFFF"/>
                </a:solidFill>
              </a:rPr>
            </a:br>
            <a:r>
              <a:rPr lang="en-US" sz="4000" dirty="0">
                <a:solidFill>
                  <a:srgbClr val="FFFFFF"/>
                </a:solidFill>
              </a:rPr>
              <a:t>Turbo-charger</a:t>
            </a:r>
            <a:br>
              <a:rPr lang="en-US" sz="4000" dirty="0">
                <a:solidFill>
                  <a:srgbClr val="FFFFFF"/>
                </a:solidFill>
              </a:rPr>
            </a:br>
            <a:r>
              <a:rPr lang="en-US" sz="4000" dirty="0">
                <a:solidFill>
                  <a:srgbClr val="FFFFFF"/>
                </a:solidFill>
              </a:rPr>
              <a:t>vs.</a:t>
            </a:r>
            <a:br>
              <a:rPr lang="en-US" sz="4000" dirty="0">
                <a:solidFill>
                  <a:srgbClr val="FFFFFF"/>
                </a:solidFill>
              </a:rPr>
            </a:br>
            <a:r>
              <a:rPr lang="en-US" sz="4000" dirty="0">
                <a:solidFill>
                  <a:srgbClr val="FFFFFF"/>
                </a:solidFill>
              </a:rPr>
              <a:t>Super-charger:</a:t>
            </a:r>
            <a:br>
              <a:rPr lang="en-US" sz="4000" dirty="0">
                <a:solidFill>
                  <a:srgbClr val="FFFFFF"/>
                </a:solidFill>
              </a:rPr>
            </a:br>
            <a:r>
              <a:rPr lang="en-US" sz="4000" dirty="0">
                <a:solidFill>
                  <a:srgbClr val="FFFFFF"/>
                </a:solidFill>
              </a:rPr>
              <a:t>Comparing Means</a:t>
            </a:r>
            <a:br>
              <a:rPr lang="en-US" sz="4000" dirty="0">
                <a:solidFill>
                  <a:srgbClr val="FFFFFF"/>
                </a:solidFill>
              </a:rPr>
            </a:br>
            <a:endParaRPr lang="en-US" sz="4000" dirty="0">
              <a:solidFill>
                <a:srgbClr val="FFFF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A328DF-CE4E-1B9B-3981-8D42E53DFF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810259" y="649480"/>
                <a:ext cx="6555347" cy="5546047"/>
              </a:xfrm>
            </p:spPr>
            <p:txBody>
              <a:bodyPr anchor="ctr"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3600" i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3600" b="0" i="0">
                              <a:latin typeface="Cambria Math" panose="02040503050406030204" pitchFamily="18" charset="0"/>
                            </a:rPr>
                            <m:t>    </m:t>
                          </m:r>
                        </m:sub>
                      </m:sSub>
                      <m:sSub>
                        <m:sSubPr>
                          <m:ctrlPr>
                            <a:rPr lang="en-US" sz="36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6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6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6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6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  <a:p>
                <a:r>
                  <a:rPr lang="en-US" sz="3600" dirty="0">
                    <a:latin typeface="Cambria Math" panose="02040503050406030204" pitchFamily="18" charset="0"/>
                  </a:rPr>
                  <a:t>T and S will have equal average MPG.</a:t>
                </a:r>
              </a:p>
              <a:p>
                <a:pPr marL="0" indent="0">
                  <a:buNone/>
                </a:pPr>
                <a:endParaRPr lang="en-US" sz="3600" i="1" dirty="0">
                  <a:solidFill>
                    <a:srgbClr val="836967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3600" b="0" i="1">
                              <a:latin typeface="Cambria Math" panose="02040503050406030204" pitchFamily="18" charset="0"/>
                            </a:rPr>
                            <m:t>     </m:t>
                          </m:r>
                        </m:sub>
                      </m:sSub>
                      <m:r>
                        <a:rPr lang="en-US" sz="3600" i="1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3600" i="0">
                          <a:latin typeface="Cambria Math" panose="02040503050406030204" pitchFamily="18" charset="0"/>
                        </a:rPr>
                        <m:t>≠</m:t>
                      </m:r>
                      <m:sSub>
                        <m:sSubPr>
                          <m:ctrlPr>
                            <a:rPr lang="en-US" sz="36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6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  <a:p>
                <a:r>
                  <a:rPr lang="en-US" sz="3600" dirty="0"/>
                  <a:t>T and S will have unequal average MPG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A328DF-CE4E-1B9B-3981-8D42E53DFF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10259" y="649480"/>
                <a:ext cx="6555347" cy="5546047"/>
              </a:xfrm>
              <a:blipFill>
                <a:blip r:embed="rId2"/>
                <a:stretch>
                  <a:fillRect l="-2512" r="-31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60301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C69E62-E6A8-80EA-AD2C-348E2E0EA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128" y="808235"/>
            <a:ext cx="3201366" cy="3387497"/>
          </a:xfrm>
        </p:spPr>
        <p:txBody>
          <a:bodyPr anchor="b"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Hypothesis #3</a:t>
            </a:r>
            <a:br>
              <a:rPr lang="en-US" sz="4000" dirty="0">
                <a:solidFill>
                  <a:srgbClr val="FFFFFF"/>
                </a:solidFill>
              </a:rPr>
            </a:br>
            <a:r>
              <a:rPr lang="en-US" sz="4000" dirty="0">
                <a:solidFill>
                  <a:srgbClr val="FFFFFF"/>
                </a:solidFill>
              </a:rPr>
              <a:t>t-Test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AEB622A-5AED-5ACB-C790-430FB2DD4C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56529" y="511388"/>
            <a:ext cx="7771348" cy="590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9134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C69E62-E6A8-80EA-AD2C-348E2E0EA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128" y="808235"/>
            <a:ext cx="3201366" cy="3387497"/>
          </a:xfrm>
        </p:spPr>
        <p:txBody>
          <a:bodyPr anchor="b"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Hypothesis #3</a:t>
            </a:r>
            <a:br>
              <a:rPr lang="en-US" sz="4000" dirty="0">
                <a:solidFill>
                  <a:srgbClr val="FFFFFF"/>
                </a:solidFill>
              </a:rPr>
            </a:br>
            <a:r>
              <a:rPr lang="en-US" sz="4000" dirty="0">
                <a:solidFill>
                  <a:srgbClr val="FFFFFF"/>
                </a:solidFill>
              </a:rPr>
              <a:t>Results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A328DF-CE4E-1B9B-3981-8D42E53DFF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698858" y="239150"/>
                <a:ext cx="6555347" cy="3443211"/>
              </a:xfrm>
            </p:spPr>
            <p:txBody>
              <a:bodyPr anchor="ctr">
                <a:normAutofit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Reject the null hypothesis, and the difference of means is statistically significant with a p-value &lt; 0.001 and a 95% confidence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3.07±0.28</m:t>
                    </m:r>
                  </m:oMath>
                </a14:m>
                <a:endParaRPr lang="en-US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A328DF-CE4E-1B9B-3981-8D42E53DFF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98858" y="239150"/>
                <a:ext cx="6555347" cy="3443211"/>
              </a:xfrm>
              <a:blipFill>
                <a:blip r:embed="rId2"/>
                <a:stretch>
                  <a:fillRect l="-1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F49C9361-CBBE-4112-6119-B0C834F127D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55628502"/>
              </p:ext>
            </p:extLst>
          </p:nvPr>
        </p:nvGraphicFramePr>
        <p:xfrm>
          <a:off x="6273444" y="2901874"/>
          <a:ext cx="3406173" cy="39459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1749827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C69E62-E6A8-80EA-AD2C-348E2E0EA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128" y="808235"/>
            <a:ext cx="3201366" cy="3387497"/>
          </a:xfrm>
        </p:spPr>
        <p:txBody>
          <a:bodyPr anchor="b"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Hypothesis #3</a:t>
            </a:r>
            <a:br>
              <a:rPr lang="en-US" sz="4000" dirty="0">
                <a:solidFill>
                  <a:srgbClr val="FFFFFF"/>
                </a:solidFill>
              </a:rPr>
            </a:br>
            <a:r>
              <a:rPr lang="en-US" sz="4000" dirty="0">
                <a:solidFill>
                  <a:srgbClr val="FFFFFF"/>
                </a:solidFill>
              </a:rPr>
              <a:t>Results</a:t>
            </a:r>
          </a:p>
        </p:txBody>
      </p:sp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394AC1C3-C79C-B520-6E42-8D60A2B3B9F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95615061"/>
              </p:ext>
            </p:extLst>
          </p:nvPr>
        </p:nvGraphicFramePr>
        <p:xfrm>
          <a:off x="4759683" y="2250831"/>
          <a:ext cx="6707404" cy="43680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70BF00A7-341D-BB91-9D10-5C5915AB97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6770548"/>
              </p:ext>
            </p:extLst>
          </p:nvPr>
        </p:nvGraphicFramePr>
        <p:xfrm>
          <a:off x="4759683" y="601688"/>
          <a:ext cx="6707404" cy="1499322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3586362">
                  <a:extLst>
                    <a:ext uri="{9D8B030D-6E8A-4147-A177-3AD203B41FA5}">
                      <a16:colId xmlns:a16="http://schemas.microsoft.com/office/drawing/2014/main" val="397980910"/>
                    </a:ext>
                  </a:extLst>
                </a:gridCol>
                <a:gridCol w="953337">
                  <a:extLst>
                    <a:ext uri="{9D8B030D-6E8A-4147-A177-3AD203B41FA5}">
                      <a16:colId xmlns:a16="http://schemas.microsoft.com/office/drawing/2014/main" val="3602804152"/>
                    </a:ext>
                  </a:extLst>
                </a:gridCol>
                <a:gridCol w="1441354">
                  <a:extLst>
                    <a:ext uri="{9D8B030D-6E8A-4147-A177-3AD203B41FA5}">
                      <a16:colId xmlns:a16="http://schemas.microsoft.com/office/drawing/2014/main" val="3004766628"/>
                    </a:ext>
                  </a:extLst>
                </a:gridCol>
                <a:gridCol w="726351">
                  <a:extLst>
                    <a:ext uri="{9D8B030D-6E8A-4147-A177-3AD203B41FA5}">
                      <a16:colId xmlns:a16="http://schemas.microsoft.com/office/drawing/2014/main" val="1163490048"/>
                    </a:ext>
                  </a:extLst>
                </a:gridCol>
              </a:tblGrid>
              <a:tr h="7284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 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mean 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standard error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m.o.e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17975433"/>
                  </a:ext>
                </a:extLst>
              </a:tr>
              <a:tr h="3854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Turbo charged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21.32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0.06160396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0.121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53572702"/>
                  </a:ext>
                </a:extLst>
              </a:tr>
              <a:tr h="3854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Super charged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18.26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0.130536888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0.256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243520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91502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C69E62-E6A8-80EA-AD2C-348E2E0EA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128" y="808235"/>
            <a:ext cx="3201366" cy="3387497"/>
          </a:xfrm>
        </p:spPr>
        <p:txBody>
          <a:bodyPr anchor="b"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A328DF-CE4E-1B9B-3981-8D42E53DFF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8858" y="239150"/>
            <a:ext cx="6555347" cy="6274192"/>
          </a:xfrm>
        </p:spPr>
        <p:txBody>
          <a:bodyPr anchor="ctr"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endParaRPr lang="en-US" sz="3600" b="1" i="1" dirty="0">
              <a:solidFill>
                <a:schemeClr val="tx1"/>
              </a:solidFill>
              <a:latin typeface="Cambria Math" panose="020405030504060302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3600" b="1" i="1" dirty="0">
                <a:solidFill>
                  <a:schemeClr val="tx1"/>
                </a:solidFill>
                <a:latin typeface="Cambria Math" panose="02040503050406030204" pitchFamily="18" charset="0"/>
              </a:rPr>
              <a:t>3 statistically significant recommendations for website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600" dirty="0">
                <a:solidFill>
                  <a:schemeClr val="tx1"/>
                </a:solidFill>
                <a:latin typeface="Cambria Math" panose="02040503050406030204" pitchFamily="18" charset="0"/>
              </a:rPr>
              <a:t>Buying a model year after 2000, will save you between $130.00 and $240.00              (5 years) vs. </a:t>
            </a:r>
            <a:r>
              <a:rPr lang="en-US" sz="3600">
                <a:solidFill>
                  <a:schemeClr val="tx1"/>
                </a:solidFill>
                <a:latin typeface="Cambria Math" panose="02040503050406030204" pitchFamily="18" charset="0"/>
              </a:rPr>
              <a:t>before 2000</a:t>
            </a:r>
            <a:endParaRPr lang="en-US" sz="3600" dirty="0">
              <a:solidFill>
                <a:schemeClr val="tx1"/>
              </a:solidFill>
              <a:latin typeface="Cambria Math" panose="020405030504060302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600" dirty="0">
                <a:solidFill>
                  <a:schemeClr val="tx1"/>
                </a:solidFill>
                <a:latin typeface="Cambria Math" panose="02040503050406030204" pitchFamily="18" charset="0"/>
              </a:rPr>
              <a:t>2WD Small SUV Average 1-2 MPG better then 4WD Small SUV.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600" dirty="0">
                <a:latin typeface="Cambria Math" panose="02040503050406030204" pitchFamily="18" charset="0"/>
              </a:rPr>
              <a:t>Turbo-charged engines average about 3 MPG more then Super-charged engines.</a:t>
            </a:r>
            <a:endParaRPr lang="en-US" sz="3600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5939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C69E62-E6A8-80EA-AD2C-348E2E0EA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Hypothesis #1</a:t>
            </a:r>
            <a:br>
              <a:rPr lang="en-US" sz="4000" dirty="0">
                <a:solidFill>
                  <a:srgbClr val="FFFFFF"/>
                </a:solidFill>
              </a:rPr>
            </a:br>
            <a:r>
              <a:rPr lang="en-US" sz="4000" dirty="0">
                <a:solidFill>
                  <a:srgbClr val="FFFFFF"/>
                </a:solidFill>
              </a:rPr>
              <a:t>Save or Spend</a:t>
            </a:r>
            <a:br>
              <a:rPr lang="en-US" sz="4000" dirty="0">
                <a:solidFill>
                  <a:srgbClr val="FFFFFF"/>
                </a:solidFill>
              </a:rPr>
            </a:br>
            <a:r>
              <a:rPr lang="en-US" sz="4000" dirty="0">
                <a:solidFill>
                  <a:srgbClr val="FFFFFF"/>
                </a:solidFill>
              </a:rPr>
              <a:t>Newer</a:t>
            </a:r>
            <a:br>
              <a:rPr lang="en-US" sz="4000" dirty="0">
                <a:solidFill>
                  <a:srgbClr val="FFFFFF"/>
                </a:solidFill>
              </a:rPr>
            </a:br>
            <a:r>
              <a:rPr lang="en-US" sz="4000" dirty="0">
                <a:solidFill>
                  <a:srgbClr val="FFFFFF"/>
                </a:solidFill>
              </a:rPr>
              <a:t>vs</a:t>
            </a:r>
            <a:br>
              <a:rPr lang="en-US" sz="4000" dirty="0">
                <a:solidFill>
                  <a:srgbClr val="FFFFFF"/>
                </a:solidFill>
              </a:rPr>
            </a:br>
            <a:r>
              <a:rPr lang="en-US" sz="4000" dirty="0">
                <a:solidFill>
                  <a:srgbClr val="FFFFFF"/>
                </a:solidFill>
              </a:rPr>
              <a:t>Older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A328DF-CE4E-1B9B-3981-8D42E53DFF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810259" y="649480"/>
                <a:ext cx="6555347" cy="5546047"/>
              </a:xfrm>
            </p:spPr>
            <p:txBody>
              <a:bodyPr anchor="ctr">
                <a:normAutofit fontScale="92500"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9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9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3900" i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3900" b="0" i="0">
                              <a:latin typeface="Cambria Math" panose="02040503050406030204" pitchFamily="18" charset="0"/>
                            </a:rPr>
                            <m:t>    </m:t>
                          </m:r>
                        </m:sub>
                      </m:sSub>
                      <m:sSub>
                        <m:sSubPr>
                          <m:ctrlPr>
                            <a:rPr lang="en-US" sz="39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9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9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9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9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9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9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900" dirty="0"/>
              </a:p>
              <a:p>
                <a:r>
                  <a:rPr lang="en-US" sz="3900" dirty="0"/>
                  <a:t>The average save or spend over 5 years will be the same for gasoline powered model years before 2000 and after.</a:t>
                </a:r>
              </a:p>
              <a:p>
                <a:pPr marL="0" indent="0">
                  <a:buNone/>
                </a:pPr>
                <a:endParaRPr lang="en-US" sz="3900" i="1" dirty="0">
                  <a:solidFill>
                    <a:srgbClr val="836967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9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9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39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3900" b="0" i="1">
                              <a:latin typeface="Cambria Math" panose="02040503050406030204" pitchFamily="18" charset="0"/>
                            </a:rPr>
                            <m:t>     </m:t>
                          </m:r>
                        </m:sub>
                      </m:sSub>
                      <m:r>
                        <a:rPr lang="en-US" sz="3900" i="1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3900" i="0">
                          <a:latin typeface="Cambria Math" panose="02040503050406030204" pitchFamily="18" charset="0"/>
                        </a:rPr>
                        <m:t>≠</m:t>
                      </m:r>
                      <m:sSub>
                        <m:sSubPr>
                          <m:ctrlPr>
                            <a:rPr lang="en-US" sz="39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9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9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900" dirty="0"/>
              </a:p>
              <a:p>
                <a:r>
                  <a:rPr lang="en-US" sz="3900" dirty="0"/>
                  <a:t>The average save or spend over 5 years will not be the same for gasoline powered model years before 2000 and after.</a:t>
                </a:r>
              </a:p>
              <a:p>
                <a:pPr marL="0" indent="0">
                  <a:buNone/>
                </a:pPr>
                <a:endParaRPr lang="en-US" sz="4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A328DF-CE4E-1B9B-3981-8D42E53DFF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10259" y="649480"/>
                <a:ext cx="6555347" cy="5546047"/>
              </a:xfrm>
              <a:blipFill>
                <a:blip r:embed="rId2"/>
                <a:stretch>
                  <a:fillRect l="-2512" t="-22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4629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C69E62-E6A8-80EA-AD2C-348E2E0EA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Hypothesis #1</a:t>
            </a:r>
            <a:br>
              <a:rPr lang="en-US" sz="4000" dirty="0">
                <a:solidFill>
                  <a:srgbClr val="FFFFFF"/>
                </a:solidFill>
              </a:rPr>
            </a:br>
            <a:r>
              <a:rPr lang="en-US" sz="4000" dirty="0">
                <a:solidFill>
                  <a:srgbClr val="FFFFFF"/>
                </a:solidFill>
              </a:rPr>
              <a:t>t-Test</a:t>
            </a:r>
            <a:br>
              <a:rPr lang="en-US" sz="4000" dirty="0">
                <a:solidFill>
                  <a:srgbClr val="FFFFFF"/>
                </a:solidFill>
              </a:rPr>
            </a:br>
            <a:endParaRPr lang="en-US" sz="4000" dirty="0">
              <a:solidFill>
                <a:srgbClr val="FFFFFF"/>
              </a:solidFill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EC36ED8-0191-6C26-4500-6782879CAF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4547" y="336829"/>
            <a:ext cx="7438924" cy="6218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098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C69E62-E6A8-80EA-AD2C-348E2E0EA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ctr"/>
            <a:br>
              <a:rPr lang="en-US" sz="4000" dirty="0">
                <a:solidFill>
                  <a:srgbClr val="FFFFFF"/>
                </a:solidFill>
              </a:rPr>
            </a:br>
            <a:br>
              <a:rPr lang="en-US" sz="4000" dirty="0">
                <a:solidFill>
                  <a:srgbClr val="FFFFFF"/>
                </a:solidFill>
              </a:rPr>
            </a:br>
            <a:br>
              <a:rPr lang="en-US" sz="4000" dirty="0">
                <a:solidFill>
                  <a:srgbClr val="FFFFFF"/>
                </a:solidFill>
              </a:rPr>
            </a:br>
            <a:r>
              <a:rPr lang="en-US" sz="4000" dirty="0">
                <a:solidFill>
                  <a:srgbClr val="FFFFFF"/>
                </a:solidFill>
              </a:rPr>
              <a:t>Hypothesis #1</a:t>
            </a:r>
            <a:br>
              <a:rPr lang="en-US" sz="4000" dirty="0">
                <a:solidFill>
                  <a:srgbClr val="FFFFFF"/>
                </a:solidFill>
              </a:rPr>
            </a:br>
            <a:r>
              <a:rPr lang="en-US" sz="4000" dirty="0">
                <a:solidFill>
                  <a:srgbClr val="FFFFFF"/>
                </a:solidFill>
              </a:rPr>
              <a:t>Results</a:t>
            </a:r>
            <a:br>
              <a:rPr lang="en-US" sz="4000" dirty="0">
                <a:solidFill>
                  <a:srgbClr val="FFFFFF"/>
                </a:solidFill>
              </a:rPr>
            </a:br>
            <a:endParaRPr lang="en-US" sz="4000" dirty="0">
              <a:solidFill>
                <a:srgbClr val="FFFF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231C0C05-0277-23F5-50E8-A992315224D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31654" y="900332"/>
                <a:ext cx="6022145" cy="5190979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Reject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i="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 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0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0" dirty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,  </m:t>
                    </m:r>
                  </m:oMath>
                </a14:m>
                <a:r>
                  <a:rPr lang="en-US" dirty="0"/>
                  <a:t>the means are unequal with a p-value &lt; .001 and a 95% confidence interval of </a:t>
                </a:r>
                <a14:m>
                  <m:oMath xmlns:m="http://schemas.openxmlformats.org/officeDocument/2006/math">
                    <m:r>
                      <a:rPr lang="en-US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0" dirty="0">
                        <a:latin typeface="Cambria Math" panose="02040503050406030204" pitchFamily="18" charset="0"/>
                      </a:rPr>
                      <m:t>185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0" dirty="0">
                        <a:latin typeface="Cambria Math" panose="02040503050406030204" pitchFamily="18" charset="0"/>
                      </a:rPr>
                      <m:t>62±54.31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231C0C05-0277-23F5-50E8-A992315224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1654" y="900332"/>
                <a:ext cx="6022145" cy="5190979"/>
              </a:xfrm>
              <a:blipFill>
                <a:blip r:embed="rId2"/>
                <a:stretch>
                  <a:fillRect l="-1824" t="-19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0A9AED79-05FE-EA5A-9C33-E91E6F7E2E6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01107658"/>
              </p:ext>
            </p:extLst>
          </p:nvPr>
        </p:nvGraphicFramePr>
        <p:xfrm>
          <a:off x="5683348" y="2686929"/>
          <a:ext cx="5162843" cy="39670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60346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C69E62-E6A8-80EA-AD2C-348E2E0EA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715" y="739954"/>
            <a:ext cx="3201366" cy="3387497"/>
          </a:xfrm>
        </p:spPr>
        <p:txBody>
          <a:bodyPr anchor="b"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Hypothesis #1</a:t>
            </a:r>
            <a:br>
              <a:rPr lang="en-US" sz="4000" dirty="0">
                <a:solidFill>
                  <a:srgbClr val="FFFFFF"/>
                </a:solidFill>
              </a:rPr>
            </a:br>
            <a:r>
              <a:rPr lang="en-US" sz="4000" dirty="0">
                <a:solidFill>
                  <a:srgbClr val="FFFFFF"/>
                </a:solidFill>
              </a:rPr>
              <a:t>Save or Spend:</a:t>
            </a:r>
            <a:br>
              <a:rPr lang="en-US" sz="4000" dirty="0">
                <a:solidFill>
                  <a:srgbClr val="FFFFFF"/>
                </a:solidFill>
              </a:rPr>
            </a:br>
            <a:r>
              <a:rPr lang="en-US" sz="4000" dirty="0">
                <a:solidFill>
                  <a:srgbClr val="FFFFFF"/>
                </a:solidFill>
              </a:rPr>
              <a:t>Comparing Means</a:t>
            </a:r>
          </a:p>
        </p:txBody>
      </p:sp>
      <p:graphicFrame>
        <p:nvGraphicFramePr>
          <p:cNvPr id="15" name="Content Placeholder 14">
            <a:extLst>
              <a:ext uri="{FF2B5EF4-FFF2-40B4-BE49-F238E27FC236}">
                <a16:creationId xmlns:a16="http://schemas.microsoft.com/office/drawing/2014/main" id="{D8E8611F-244E-EBA6-28F8-3BAE441B13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7118680"/>
              </p:ext>
            </p:extLst>
          </p:nvPr>
        </p:nvGraphicFramePr>
        <p:xfrm>
          <a:off x="4527550" y="1730326"/>
          <a:ext cx="6908800" cy="4800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83F670D-4BCE-4685-62FD-9F878F10FD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9950084"/>
              </p:ext>
            </p:extLst>
          </p:nvPr>
        </p:nvGraphicFramePr>
        <p:xfrm>
          <a:off x="4524502" y="140677"/>
          <a:ext cx="6771856" cy="1589649"/>
        </p:xfrm>
        <a:graphic>
          <a:graphicData uri="http://schemas.openxmlformats.org/drawingml/2006/table">
            <a:tbl>
              <a:tblPr/>
              <a:tblGrid>
                <a:gridCol w="2951214">
                  <a:extLst>
                    <a:ext uri="{9D8B030D-6E8A-4147-A177-3AD203B41FA5}">
                      <a16:colId xmlns:a16="http://schemas.microsoft.com/office/drawing/2014/main" val="2476432111"/>
                    </a:ext>
                  </a:extLst>
                </a:gridCol>
                <a:gridCol w="1280044">
                  <a:extLst>
                    <a:ext uri="{9D8B030D-6E8A-4147-A177-3AD203B41FA5}">
                      <a16:colId xmlns:a16="http://schemas.microsoft.com/office/drawing/2014/main" val="901120519"/>
                    </a:ext>
                  </a:extLst>
                </a:gridCol>
                <a:gridCol w="1693393">
                  <a:extLst>
                    <a:ext uri="{9D8B030D-6E8A-4147-A177-3AD203B41FA5}">
                      <a16:colId xmlns:a16="http://schemas.microsoft.com/office/drawing/2014/main" val="2082787580"/>
                    </a:ext>
                  </a:extLst>
                </a:gridCol>
                <a:gridCol w="847205">
                  <a:extLst>
                    <a:ext uri="{9D8B030D-6E8A-4147-A177-3AD203B41FA5}">
                      <a16:colId xmlns:a16="http://schemas.microsoft.com/office/drawing/2014/main" val="955812437"/>
                    </a:ext>
                  </a:extLst>
                </a:gridCol>
              </a:tblGrid>
              <a:tr h="529883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mean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standard error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M.O.E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7876989"/>
                  </a:ext>
                </a:extLst>
              </a:tr>
              <a:tr h="5298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After 2000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-3062.86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18.31986882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35.91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173534"/>
                  </a:ext>
                </a:extLst>
              </a:tr>
              <a:tr h="5298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Before 2000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-3248.48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20.78802943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40.75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82045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817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C69E62-E6A8-80EA-AD2C-348E2E0EA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</a:rPr>
              <a:t>Hypothesis #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A328DF-CE4E-1B9B-3981-8D42E53DFF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810259" y="649480"/>
                <a:ext cx="6555347" cy="5546047"/>
              </a:xfrm>
            </p:spPr>
            <p:txBody>
              <a:bodyPr anchor="ctr"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3600" i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3600" b="0" i="0">
                              <a:latin typeface="Cambria Math" panose="02040503050406030204" pitchFamily="18" charset="0"/>
                            </a:rPr>
                            <m:t>    </m:t>
                          </m:r>
                        </m:sub>
                      </m:sSub>
                      <m:sSub>
                        <m:sSubPr>
                          <m:ctrlPr>
                            <a:rPr lang="en-US" sz="36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6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6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6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6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  <a:p>
                <a:r>
                  <a:rPr lang="en-US" sz="3600" dirty="0">
                    <a:latin typeface="Cambria Math" panose="02040503050406030204" pitchFamily="18" charset="0"/>
                  </a:rPr>
                  <a:t>2WD Small SUV and 4WD  SUV will have equal average MPG.</a:t>
                </a:r>
              </a:p>
              <a:p>
                <a:pPr marL="0" indent="0">
                  <a:buNone/>
                </a:pPr>
                <a:endParaRPr lang="en-US" sz="3600" i="1" dirty="0">
                  <a:solidFill>
                    <a:srgbClr val="836967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3600" b="0" i="1">
                              <a:latin typeface="Cambria Math" panose="02040503050406030204" pitchFamily="18" charset="0"/>
                            </a:rPr>
                            <m:t>     </m:t>
                          </m:r>
                        </m:sub>
                      </m:sSub>
                      <m:r>
                        <a:rPr lang="en-US" sz="3600" i="1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3600" i="0">
                          <a:latin typeface="Cambria Math" panose="02040503050406030204" pitchFamily="18" charset="0"/>
                        </a:rPr>
                        <m:t>≠</m:t>
                      </m:r>
                      <m:sSub>
                        <m:sSubPr>
                          <m:ctrlPr>
                            <a:rPr lang="en-US" sz="36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6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  <a:p>
                <a:r>
                  <a:rPr lang="en-US" sz="3600" dirty="0"/>
                  <a:t>2WD Small SUV and 4WD Small SUV will have unequal average MPG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A328DF-CE4E-1B9B-3981-8D42E53DFF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10259" y="649480"/>
                <a:ext cx="6555347" cy="5546047"/>
              </a:xfrm>
              <a:blipFill>
                <a:blip r:embed="rId2"/>
                <a:stretch>
                  <a:fillRect l="-2512" r="-17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7578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C69E62-E6A8-80EA-AD2C-348E2E0EA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</a:rPr>
              <a:t>Hypothesis #2</a:t>
            </a:r>
            <a:br>
              <a:rPr lang="en-US" sz="4000" dirty="0">
                <a:solidFill>
                  <a:srgbClr val="FFFFFF"/>
                </a:solidFill>
              </a:rPr>
            </a:br>
            <a:r>
              <a:rPr lang="en-US" sz="4000" dirty="0">
                <a:solidFill>
                  <a:srgbClr val="FFFFFF"/>
                </a:solidFill>
              </a:rPr>
              <a:t>t-Test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204EED6-41D3-516C-736D-FF3925E6FF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28274" y="511387"/>
            <a:ext cx="7497003" cy="5945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503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C69E62-E6A8-80EA-AD2C-348E2E0EA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Hypothesis #2</a:t>
            </a:r>
            <a:br>
              <a:rPr lang="en-US" sz="4000" dirty="0">
                <a:solidFill>
                  <a:srgbClr val="FFFFFF"/>
                </a:solidFill>
              </a:rPr>
            </a:br>
            <a:r>
              <a:rPr lang="en-US" sz="4000" dirty="0">
                <a:solidFill>
                  <a:srgbClr val="FFFFFF"/>
                </a:solidFill>
              </a:rPr>
              <a:t>Results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D0BC20E6-618A-A6E1-49F0-EBC3ABC088E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041906" y="351692"/>
                <a:ext cx="6311893" cy="5825271"/>
              </a:xfrm>
            </p:spPr>
            <p:txBody>
              <a:bodyPr/>
              <a:lstStyle/>
              <a:p>
                <a:r>
                  <a:rPr lang="en-US" dirty="0"/>
                  <a:t>Reject the null hypothesis, and the difference of means is statistically significant with a p-value &lt; 0.001 and a 95% confidence interval of </a:t>
                </a:r>
                <a14:m>
                  <m:oMath xmlns:m="http://schemas.openxmlformats.org/officeDocument/2006/math">
                    <m:r>
                      <a:rPr lang="en-US" dirty="0" smtClean="0">
                        <a:latin typeface="Cambria Math" panose="02040503050406030204" pitchFamily="18" charset="0"/>
                      </a:rPr>
                      <m:t>1.56</m:t>
                    </m:r>
                    <m:r>
                      <a:rPr lang="en-US" i="0" dirty="0">
                        <a:latin typeface="Cambria Math" panose="02040503050406030204" pitchFamily="18" charset="0"/>
                      </a:rPr>
                      <m:t>±0.39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D0BC20E6-618A-A6E1-49F0-EBC3ABC088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41906" y="351692"/>
                <a:ext cx="6311893" cy="5825271"/>
              </a:xfrm>
              <a:blipFill>
                <a:blip r:embed="rId2"/>
                <a:stretch>
                  <a:fillRect l="-1739" t="-17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6C07ECD1-ABE6-1932-5A6F-99912571343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73716975"/>
              </p:ext>
            </p:extLst>
          </p:nvPr>
        </p:nvGraphicFramePr>
        <p:xfrm>
          <a:off x="5827222" y="1979618"/>
          <a:ext cx="4318782" cy="45490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8354614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C69E62-E6A8-80EA-AD2C-348E2E0EA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Hypothesis #2</a:t>
            </a:r>
            <a:br>
              <a:rPr lang="en-US" sz="4000" dirty="0">
                <a:solidFill>
                  <a:srgbClr val="FFFFFF"/>
                </a:solidFill>
              </a:rPr>
            </a:br>
            <a:r>
              <a:rPr lang="en-US" sz="4000" dirty="0">
                <a:solidFill>
                  <a:srgbClr val="FFFFFF"/>
                </a:solidFill>
              </a:rPr>
              <a:t>2WD vs. 4WD:</a:t>
            </a:r>
            <a:br>
              <a:rPr lang="en-US" sz="4000" dirty="0">
                <a:solidFill>
                  <a:srgbClr val="FFFFFF"/>
                </a:solidFill>
              </a:rPr>
            </a:br>
            <a:r>
              <a:rPr lang="en-US" sz="4000" dirty="0">
                <a:solidFill>
                  <a:srgbClr val="FFFFFF"/>
                </a:solidFill>
              </a:rPr>
              <a:t>Comparing Means</a:t>
            </a:r>
          </a:p>
        </p:txBody>
      </p:sp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5BB261FF-3312-D0B2-B245-03558A5CC79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67816060"/>
              </p:ext>
            </p:extLst>
          </p:nvPr>
        </p:nvGraphicFramePr>
        <p:xfrm>
          <a:off x="5554393" y="2433712"/>
          <a:ext cx="5527628" cy="40725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8A8A9E1-FEC1-88E9-9239-BC524D1AE6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3654772"/>
              </p:ext>
            </p:extLst>
          </p:nvPr>
        </p:nvGraphicFramePr>
        <p:xfrm>
          <a:off x="5554393" y="351692"/>
          <a:ext cx="5527628" cy="1730329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187216">
                  <a:extLst>
                    <a:ext uri="{9D8B030D-6E8A-4147-A177-3AD203B41FA5}">
                      <a16:colId xmlns:a16="http://schemas.microsoft.com/office/drawing/2014/main" val="2381257149"/>
                    </a:ext>
                  </a:extLst>
                </a:gridCol>
                <a:gridCol w="1121650">
                  <a:extLst>
                    <a:ext uri="{9D8B030D-6E8A-4147-A177-3AD203B41FA5}">
                      <a16:colId xmlns:a16="http://schemas.microsoft.com/office/drawing/2014/main" val="3329661338"/>
                    </a:ext>
                  </a:extLst>
                </a:gridCol>
                <a:gridCol w="1545773">
                  <a:extLst>
                    <a:ext uri="{9D8B030D-6E8A-4147-A177-3AD203B41FA5}">
                      <a16:colId xmlns:a16="http://schemas.microsoft.com/office/drawing/2014/main" val="161878250"/>
                    </a:ext>
                  </a:extLst>
                </a:gridCol>
                <a:gridCol w="672989">
                  <a:extLst>
                    <a:ext uri="{9D8B030D-6E8A-4147-A177-3AD203B41FA5}">
                      <a16:colId xmlns:a16="http://schemas.microsoft.com/office/drawing/2014/main" val="646399643"/>
                    </a:ext>
                  </a:extLst>
                </a:gridCol>
              </a:tblGrid>
              <a:tr h="7609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 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mean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standard of difference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M.O.E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00460418"/>
                  </a:ext>
                </a:extLst>
              </a:tr>
              <a:tr h="4846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Small SUV 2WD</a:t>
                      </a:r>
                      <a:endParaRPr lang="en-US" sz="2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23.81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0.145528115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0.29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59347059"/>
                  </a:ext>
                </a:extLst>
              </a:tr>
              <a:tr h="4846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Small SUV 4WD</a:t>
                      </a:r>
                      <a:endParaRPr lang="en-US" sz="20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22.25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0.135210022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0.27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249796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90660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1524</TotalTime>
  <Words>447</Words>
  <Application>Microsoft Office PowerPoint</Application>
  <PresentationFormat>Widescreen</PresentationFormat>
  <Paragraphs>88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Wingdings</vt:lpstr>
      <vt:lpstr>Office Theme</vt:lpstr>
      <vt:lpstr>Business Objective</vt:lpstr>
      <vt:lpstr>Hypothesis #1 Save or Spend Newer vs Older</vt:lpstr>
      <vt:lpstr>Hypothesis #1 t-Test </vt:lpstr>
      <vt:lpstr>   Hypothesis #1 Results </vt:lpstr>
      <vt:lpstr>Hypothesis #1 Save or Spend: Comparing Means</vt:lpstr>
      <vt:lpstr>Hypothesis # 2</vt:lpstr>
      <vt:lpstr>Hypothesis #2 t-Test</vt:lpstr>
      <vt:lpstr>Hypothesis #2 Results</vt:lpstr>
      <vt:lpstr>Hypothesis #2 2WD vs. 4WD: Comparing Means</vt:lpstr>
      <vt:lpstr> Hypothesis #3 Turbo-charger vs. Super-charger: Comparing Means </vt:lpstr>
      <vt:lpstr>Hypothesis #3 t-Test</vt:lpstr>
      <vt:lpstr>Hypothesis #3 Results</vt:lpstr>
      <vt:lpstr>Hypothesis #3 Results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Factors Affecting MPG and Cost</dc:title>
  <dc:creator>sean hastings</dc:creator>
  <cp:lastModifiedBy>sean hastings</cp:lastModifiedBy>
  <cp:revision>1</cp:revision>
  <dcterms:created xsi:type="dcterms:W3CDTF">2022-07-19T22:48:23Z</dcterms:created>
  <dcterms:modified xsi:type="dcterms:W3CDTF">2022-07-27T18:07:42Z</dcterms:modified>
</cp:coreProperties>
</file>