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0690eb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0690eb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0690eb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0690eb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b0690eb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b0690eb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e94095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ae94095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212869c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212869c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ae94095e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ae94095e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ae94095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ae94095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ae94095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ae94095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and Business (2), Education(6), Movements(4), Hobbies and Crafts(15), Writing(36)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and Business(2), Sports and Fitness(32), Education(6)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LGBTQ(12), Career and Business(2), Education(6)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Seattle because I’m from Washington, New York because it had the highest number of alternate topic events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ae94095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ae94095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212869c4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212869c4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e94095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e94095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b212869c4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b212869c4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212869c4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212869c4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b0690eb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b0690eb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212869c4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212869c4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b212869c4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b212869c4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b0690eb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b0690eb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ae94095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ae94095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ae94095e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ae94095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b212869c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b212869c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ae94095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ae94095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e94095e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e94095e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b212869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b212869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shapes for free graph over the course of a year for 3 years before this year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ae94095e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ae94095e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b212869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b212869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c141f0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c141f0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e94095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e94095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ae94095e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ae94095e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b212869c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b212869c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ae94095e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ae94095e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e94095e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ae94095e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 dip in total in march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ae94095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ae94095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Meetup Trends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Liam Hood, Sean Horner, Kyle Pacheco, Edward Reed, Michael Splaver, Quan Vu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is the trend of new tech vs established tech meetups?</a:t>
            </a:r>
            <a:endParaRPr sz="242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38" y="418950"/>
            <a:ext cx="8314514" cy="472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is the trend of new tech vs established tech meetups?</a:t>
            </a:r>
            <a:endParaRPr sz="242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50" y="426000"/>
            <a:ext cx="8302102" cy="47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is the trend of new tech vs established tech meetups?</a:t>
            </a:r>
            <a:endParaRPr sz="2420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38" y="454274"/>
            <a:ext cx="8252332" cy="4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cities hosted the most tech based events?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642050" y="2235025"/>
            <a:ext cx="40335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755074" cy="39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venues have hosted the most events? 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2516250"/>
            <a:ext cx="3988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1700"/>
            <a:ext cx="6957041" cy="40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states have the most venues?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69325"/>
            <a:ext cx="34611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California has the most venues with around 14000.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closest is Texas with around 4500.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200" y="1170125"/>
            <a:ext cx="5218800" cy="272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of the most common meetup topics?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401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Career and Business is the most commonly used category alongside of the tech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the most common additional topic is still only attached to less than one percent of events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10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329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 trends in extra topics being used in a city compare to extra topics in the country as a whole?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374725"/>
            <a:ext cx="84417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Events start using other topics later that the country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Less topics occur but those that do are attached to more events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Within a city, there is a much higher likelihood of zero events being associated with an alternate category in a month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9700"/>
            <a:ext cx="3019150" cy="225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850" y="2889708"/>
            <a:ext cx="3019150" cy="2253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6950" y="2889708"/>
            <a:ext cx="3019150" cy="225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is the most popular time when events are created?</a:t>
            </a:r>
            <a:endParaRPr sz="242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2" cy="4007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is the most popular time when events are created?</a:t>
            </a:r>
            <a:endParaRPr sz="2420"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198" cy="396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Meetup 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service used to organize groups that host in-person and virtual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Funded by fees </a:t>
            </a:r>
            <a:r>
              <a:rPr lang="en"/>
              <a:t>paid</a:t>
            </a:r>
            <a:r>
              <a:rPr lang="en"/>
              <a:t> to Meetup by organizers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Organizers can be anyone on the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Fees are per group that the organizer manages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group makes its own rules and puts itself into at least one of Meetups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36 Category IDs with some IDs referring to the same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Acquired by WeWork in November, 2017 and then sold to AlleyCorp in March 2020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is the most popular time when events are created?</a:t>
            </a:r>
            <a:endParaRPr sz="2420"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1" cy="41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Are events with longer durations more popular vs shorter ones?</a:t>
            </a:r>
            <a:endParaRPr sz="2400"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63" y="718025"/>
            <a:ext cx="8230279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Are events with longer durations more popular vs shorter ones?</a:t>
            </a:r>
            <a:endParaRPr sz="2400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2" cy="4039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Are events with longer durations more popular vs shorter ones?</a:t>
            </a:r>
            <a:endParaRPr sz="2400"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0" cy="426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Are events with longer durations more popular vs shorter ones?</a:t>
            </a:r>
            <a:endParaRPr sz="2400"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0" cy="426330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4825125" y="2476725"/>
            <a:ext cx="57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</a:rPr>
              <a:t>default</a:t>
            </a:r>
            <a:endParaRPr sz="1000">
              <a:solidFill>
                <a:srgbClr val="990000"/>
              </a:solidFill>
            </a:endParaRPr>
          </a:p>
        </p:txBody>
      </p:sp>
      <p:cxnSp>
        <p:nvCxnSpPr>
          <p:cNvPr id="204" name="Google Shape;204;p36"/>
          <p:cNvCxnSpPr/>
          <p:nvPr/>
        </p:nvCxnSpPr>
        <p:spPr>
          <a:xfrm>
            <a:off x="5109825" y="2758825"/>
            <a:ext cx="3600" cy="3789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537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20"/>
              <a:t>Has there been a change in planning times for events?</a:t>
            </a:r>
            <a:endParaRPr sz="2420"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1700"/>
            <a:ext cx="8839200" cy="385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event has the most RSVPs?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3587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700" y="1563564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2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the capacity changed over months/years?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75" y="817900"/>
            <a:ext cx="7701851" cy="38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963" y="335225"/>
            <a:ext cx="5964072" cy="447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42603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preferred payment method for events?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563950"/>
            <a:ext cx="46260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three payment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Paypal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Wepay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payment option listed is taken to mean the event is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events are most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Cash and PayPal begin being used at the same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925" y="2571750"/>
            <a:ext cx="3445073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276" y="12"/>
            <a:ext cx="3378724" cy="25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with a list of cities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Searched for largest groups in that city associated with Tech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 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Searched for all the events held by those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Limits had to be placed on how far forward we were willing to look as some groups had upcoming events many years in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to events before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gathered over a 40 hour period and yielded approximately 15gb of data before data clean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fields we used for analysis were saved to a parquet file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the preferred payment method for events?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WePay has a rapid fall from January to March of 2020 with only some recovery in the summer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PayPal does not get used as much WePay but has a similarly timed drop in use</a:t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01" y="2513474"/>
            <a:ext cx="3469724" cy="25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529" y="2562551"/>
            <a:ext cx="3469724" cy="259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the average cost of events changed over time?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Cash fee is far more volatile in the than the number of events it is use cash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PayPal average fee falls shortly after WePay starts to be used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two years both have spikes near the end of the year in cash fee</a:t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899" y="0"/>
            <a:ext cx="3445098" cy="257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275" y="2876574"/>
            <a:ext cx="3036736" cy="22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Tech Groups by members</a:t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499" y="1180450"/>
            <a:ext cx="4460800" cy="33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11700" y="1152475"/>
            <a:ext cx="43578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“NY Tech Meetup group” has the most members.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over 62,000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Hosts Founder’s Spotlight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“The Product Group” is the fifth largest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over 21,000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Hosts Product Management centered events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Other notable large tech groups: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Silicon Valley Entrepreneurs &amp; Startups</a:t>
            </a:r>
            <a:endParaRPr sz="7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SQL NYC, The NoSQL &amp; NewSQL Database Big Data Meetup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34025" y="2025475"/>
            <a:ext cx="8520600" cy="22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Analysis of Trends</a:t>
            </a:r>
            <a:endParaRPr sz="3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events were created for each month/year?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494" y="803100"/>
            <a:ext cx="6722182" cy="39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325" y="240213"/>
            <a:ext cx="6217424" cy="46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28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upcoming events are online compared to in person ones?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676775"/>
            <a:ext cx="40677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in person events: 509552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online events: 65474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00" y="1558261"/>
            <a:ext cx="4403480" cy="3302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61850"/>
            <a:ext cx="52059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How has the number of in person vs online events changed over time?</a:t>
            </a:r>
            <a:endParaRPr sz="242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673975"/>
            <a:ext cx="50187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online events rapidly increased after March of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Introduced in February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person events have a dramatic fall to about a quarter of their previous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number events stayed fairly consistent through this change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941" y="0"/>
            <a:ext cx="344505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026" y="2621975"/>
            <a:ext cx="3401972" cy="25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is the trend of new tech vs. established tech meetups?</a:t>
            </a:r>
            <a:endParaRPr sz="242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9143"/>
            <a:ext cx="9143999" cy="466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