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3" r:id="rId11"/>
    <p:sldId id="262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6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zh-TW" altLang="en-US" dirty="0" smtClean="0"/>
              <a:t>電腦安全概論</a:t>
            </a:r>
            <a:r>
              <a:rPr lang="en-US" altLang="zh-TW" dirty="0" smtClean="0"/>
              <a:t>-</a:t>
            </a:r>
            <a:r>
              <a:rPr lang="zh-TW" altLang="en-US" dirty="0" smtClean="0"/>
              <a:t>數位信封實作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指導老師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李添福</a:t>
            </a:r>
            <a:endParaRPr lang="en-US" altLang="zh-TW" dirty="0" smtClean="0"/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黃宇煊、賴韻如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69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b="1" dirty="0"/>
              <a:t>分析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b="1" dirty="0"/>
              <a:t>	</a:t>
            </a:r>
            <a:r>
              <a:rPr lang="zh-TW" altLang="zh-TW" sz="3200" dirty="0"/>
              <a:t>使用對稱式加解密執行較快，所以用於加密訊息部分，而非對稱式加解密相對要花較多時間處理，因此用加密金鑰。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69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b="1" dirty="0" smtClean="0"/>
              <a:t>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/>
              <a:t>	</a:t>
            </a:r>
            <a:r>
              <a:rPr lang="zh-TW" altLang="zh-TW" sz="3200" dirty="0"/>
              <a:t>本系統目前是以單機運作，之後可以修改為雙機運作執行，並修改些許部分，實現真正數位信封之用途。</a:t>
            </a:r>
          </a:p>
          <a:p>
            <a:r>
              <a:rPr lang="en-US" altLang="zh-TW" sz="3200" dirty="0"/>
              <a:t>	</a:t>
            </a:r>
            <a:r>
              <a:rPr lang="zh-TW" altLang="zh-TW" sz="3200" dirty="0"/>
              <a:t>數位簽章以及數位信封比較，數位簽章流程如下圖</a:t>
            </a:r>
          </a:p>
        </p:txBody>
      </p:sp>
    </p:spTree>
    <p:extLst>
      <p:ext uri="{BB962C8B-B14F-4D97-AF65-F5344CB8AC3E}">
        <p14:creationId xmlns:p14="http://schemas.microsoft.com/office/powerpoint/2010/main" xmlns="" val="3847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b="1" dirty="0"/>
              <a:t>討論</a:t>
            </a:r>
            <a:endParaRPr lang="zh-TW" altLang="en-US" dirty="0"/>
          </a:p>
        </p:txBody>
      </p:sp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8596668" cy="437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079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dirty="0" smtClean="0"/>
          </a:p>
          <a:p>
            <a:pPr marL="0" indent="0" algn="ctr">
              <a:buNone/>
            </a:pPr>
            <a:r>
              <a:rPr lang="en-US" altLang="zh-TW" sz="5400" smtClean="0"/>
              <a:t>DEMO~</a:t>
            </a:r>
            <a:endParaRPr lang="en-US" altLang="zh-TW" sz="5400" dirty="0" smtClean="0"/>
          </a:p>
          <a:p>
            <a:pPr marL="0" indent="0" algn="ctr">
              <a:buNone/>
            </a:pPr>
            <a:r>
              <a:rPr lang="en-US" altLang="zh-TW" sz="5400" dirty="0" smtClean="0"/>
              <a:t>THANK</a:t>
            </a:r>
            <a:r>
              <a:rPr lang="zh-TW" altLang="en-US" sz="5400" dirty="0" smtClean="0"/>
              <a:t> </a:t>
            </a:r>
            <a:r>
              <a:rPr lang="en-US" altLang="zh-TW" sz="5400" dirty="0" smtClean="0"/>
              <a:t>YOU~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23687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摘要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/>
              <a:t>在電腦安全概論課程中，學到了數位信封的概念以及流程，除了學習理論，更要學以致用，因此希望憑藉著所學習的知識，加上蒐集資料統整，實作出數位信封。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51763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數位信封簡介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/>
              <a:t>數位信封</a:t>
            </a:r>
            <a:r>
              <a:rPr lang="en-US" altLang="zh-TW" sz="3200" dirty="0"/>
              <a:t>. </a:t>
            </a:r>
            <a:r>
              <a:rPr lang="zh-TW" altLang="zh-TW" sz="3200" dirty="0"/>
              <a:t>顧名思義就是將一般的信封數位化，而沒打開信封就看不見信的內容</a:t>
            </a:r>
            <a:r>
              <a:rPr lang="en-US" altLang="zh-TW" sz="3200" dirty="0"/>
              <a:t>. </a:t>
            </a:r>
            <a:r>
              <a:rPr lang="zh-TW" altLang="zh-TW" sz="3200" dirty="0"/>
              <a:t>但誰能拆信封呢？以道德觀點而言，自然是信封的收信人，但是數位的世界，靠道德大概是不太夠，因此必須有安全的設定包裝</a:t>
            </a:r>
            <a:r>
              <a:rPr lang="zh-TW" altLang="zh-TW" sz="3200" dirty="0" smtClean="0"/>
              <a:t>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09733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數位信封簡介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zh-TW" sz="2800" dirty="0"/>
              <a:t>簡單來說</a:t>
            </a:r>
            <a:r>
              <a:rPr lang="en-US" altLang="zh-TW" sz="2800" dirty="0"/>
              <a:t>, </a:t>
            </a:r>
            <a:r>
              <a:rPr lang="zh-TW" altLang="zh-TW" sz="2800" dirty="0"/>
              <a:t>數位信封運作方式是：</a:t>
            </a:r>
          </a:p>
          <a:p>
            <a:r>
              <a:rPr lang="en-US" altLang="zh-TW" sz="2800" dirty="0"/>
              <a:t> 1. </a:t>
            </a:r>
            <a:r>
              <a:rPr lang="zh-TW" altLang="zh-TW" sz="2800" dirty="0"/>
              <a:t>以隨機方式產生一對稱性鑰匙</a:t>
            </a:r>
            <a:r>
              <a:rPr lang="en-US" altLang="zh-TW" sz="2800" dirty="0"/>
              <a:t>(symmetric key)</a:t>
            </a:r>
            <a:endParaRPr lang="zh-TW" altLang="zh-TW" sz="2800" dirty="0"/>
          </a:p>
          <a:p>
            <a:r>
              <a:rPr lang="en-US" altLang="zh-TW" sz="2800" dirty="0"/>
              <a:t> 2. </a:t>
            </a:r>
            <a:r>
              <a:rPr lang="zh-TW" altLang="zh-TW" sz="2800" dirty="0"/>
              <a:t>以此對稱性鑰匙加密資訊主體</a:t>
            </a:r>
            <a:r>
              <a:rPr lang="en-US" altLang="zh-TW" sz="2800" dirty="0"/>
              <a:t>(</a:t>
            </a:r>
            <a:r>
              <a:rPr lang="zh-TW" altLang="zh-TW" sz="2800" dirty="0"/>
              <a:t>文件、信件</a:t>
            </a:r>
            <a:r>
              <a:rPr lang="en-US" altLang="zh-TW" sz="2800" dirty="0"/>
              <a:t>..)</a:t>
            </a:r>
            <a:endParaRPr lang="zh-TW" altLang="zh-TW" sz="2800" dirty="0"/>
          </a:p>
          <a:p>
            <a:r>
              <a:rPr lang="en-US" altLang="zh-TW" sz="2800" dirty="0"/>
              <a:t> 3. </a:t>
            </a:r>
            <a:r>
              <a:rPr lang="zh-TW" altLang="zh-TW" sz="2800" dirty="0"/>
              <a:t>以收信人之公鑰</a:t>
            </a:r>
            <a:r>
              <a:rPr lang="en-US" altLang="zh-TW" sz="2800" dirty="0"/>
              <a:t>(</a:t>
            </a:r>
            <a:r>
              <a:rPr lang="zh-TW" altLang="zh-TW" sz="2800" dirty="0"/>
              <a:t>非對稱性</a:t>
            </a:r>
            <a:r>
              <a:rPr lang="en-US" altLang="zh-TW" sz="2800" dirty="0"/>
              <a:t>)</a:t>
            </a:r>
            <a:r>
              <a:rPr lang="zh-TW" altLang="zh-TW" sz="2800" dirty="0"/>
              <a:t>加密這把加密文件或信件的鑰匙</a:t>
            </a:r>
            <a:r>
              <a:rPr lang="en-US" altLang="zh-TW" sz="2800" dirty="0"/>
              <a:t>(</a:t>
            </a:r>
            <a:r>
              <a:rPr lang="zh-TW" altLang="zh-TW" sz="2800" dirty="0"/>
              <a:t>對稱性</a:t>
            </a:r>
            <a:r>
              <a:rPr lang="en-US" altLang="zh-TW" sz="2800" dirty="0"/>
              <a:t>)</a:t>
            </a:r>
            <a:endParaRPr lang="zh-TW" altLang="zh-TW" sz="2800" dirty="0"/>
          </a:p>
          <a:p>
            <a:r>
              <a:rPr lang="en-US" altLang="zh-TW" sz="2800" dirty="0"/>
              <a:t> 4. </a:t>
            </a:r>
            <a:r>
              <a:rPr lang="zh-TW" altLang="zh-TW" sz="2800" dirty="0"/>
              <a:t>將加密的信件與鑰匙寄給收信人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5257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數位信封簡介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333" y="2160774"/>
            <a:ext cx="8596669" cy="3722441"/>
          </a:xfrm>
        </p:spPr>
      </p:pic>
    </p:spTree>
    <p:extLst>
      <p:ext uri="{BB962C8B-B14F-4D97-AF65-F5344CB8AC3E}">
        <p14:creationId xmlns:p14="http://schemas.microsoft.com/office/powerpoint/2010/main" xmlns="" val="67686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2770"/>
          </a:xfrm>
        </p:spPr>
        <p:txBody>
          <a:bodyPr/>
          <a:lstStyle/>
          <a:p>
            <a:pPr algn="ctr"/>
            <a:r>
              <a:rPr lang="zh-TW" altLang="en-US" dirty="0" smtClean="0"/>
              <a:t>實作內容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31311" y="5559659"/>
            <a:ext cx="7288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開啟時先隨機產生一個</a:t>
            </a:r>
            <a:r>
              <a:rPr lang="en-US" altLang="zh-TW" sz="3200" dirty="0" smtClean="0"/>
              <a:t>Random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Numbe</a:t>
            </a:r>
            <a:r>
              <a:rPr lang="en-US" altLang="zh-TW" sz="3200" dirty="0"/>
              <a:t>r</a:t>
            </a:r>
            <a:endParaRPr lang="zh-TW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3683" y="1246188"/>
            <a:ext cx="7144455" cy="42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26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3838" y="318052"/>
            <a:ext cx="8596668" cy="768709"/>
          </a:xfrm>
        </p:spPr>
        <p:txBody>
          <a:bodyPr/>
          <a:lstStyle/>
          <a:p>
            <a:pPr algn="ctr"/>
            <a:r>
              <a:rPr lang="zh-TW" altLang="en-US" dirty="0"/>
              <a:t>實作內容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334816" y="5340446"/>
            <a:ext cx="728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接著可輸入要加密的明文</a:t>
            </a:r>
            <a:endParaRPr lang="en-US" altLang="zh-TW" sz="3200" dirty="0" smtClean="0"/>
          </a:p>
          <a:p>
            <a:r>
              <a:rPr lang="zh-TW" altLang="en-US" sz="3200" dirty="0" smtClean="0"/>
              <a:t>將明文用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加密，再使用私鑰加密</a:t>
            </a:r>
            <a:r>
              <a:rPr lang="en-US" altLang="zh-TW" sz="3200" dirty="0" smtClean="0"/>
              <a:t>Key</a:t>
            </a:r>
          </a:p>
          <a:p>
            <a:r>
              <a:rPr lang="zh-TW" altLang="en-US" sz="3200" dirty="0" smtClean="0"/>
              <a:t>並將結果存入</a:t>
            </a:r>
            <a:r>
              <a:rPr lang="en-US" altLang="zh-TW" sz="3200" dirty="0" smtClean="0"/>
              <a:t>Txt</a:t>
            </a:r>
            <a:r>
              <a:rPr lang="zh-TW" altLang="en-US" sz="3200" dirty="0" smtClean="0"/>
              <a:t>檔案中</a:t>
            </a:r>
            <a:endParaRPr lang="en-US" altLang="zh-TW" sz="3200" dirty="0" smtClean="0"/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4657" y="994397"/>
            <a:ext cx="7316733" cy="431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2476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5517"/>
          </a:xfrm>
        </p:spPr>
        <p:txBody>
          <a:bodyPr/>
          <a:lstStyle/>
          <a:p>
            <a:pPr algn="ctr"/>
            <a:r>
              <a:rPr lang="zh-TW" altLang="en-US" dirty="0"/>
              <a:t>實作內容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703058" y="5637296"/>
            <a:ext cx="6545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先把數位信封由</a:t>
            </a:r>
            <a:r>
              <a:rPr lang="en-US" altLang="zh-TW" sz="3200" dirty="0" smtClean="0"/>
              <a:t>Txt</a:t>
            </a:r>
            <a:r>
              <a:rPr lang="zh-TW" altLang="en-US" sz="3200" dirty="0" smtClean="0"/>
              <a:t>檔案讀入並印出</a:t>
            </a:r>
            <a:endParaRPr lang="en-US" altLang="zh-TW" sz="3200" dirty="0" smtClean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53126" y="1206431"/>
            <a:ext cx="7054770" cy="443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8829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0853"/>
          </a:xfrm>
        </p:spPr>
        <p:txBody>
          <a:bodyPr/>
          <a:lstStyle/>
          <a:p>
            <a:pPr algn="ctr"/>
            <a:r>
              <a:rPr lang="zh-TW" altLang="en-US" dirty="0"/>
              <a:t>實作內容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706921" y="5538159"/>
            <a:ext cx="4537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先用</a:t>
            </a:r>
            <a:r>
              <a:rPr lang="zh-TW" altLang="en-US" sz="3200" dirty="0"/>
              <a:t>私鑰</a:t>
            </a:r>
            <a:r>
              <a:rPr lang="zh-TW" altLang="en-US" sz="3200" dirty="0" smtClean="0"/>
              <a:t>解加密過的</a:t>
            </a:r>
            <a:r>
              <a:rPr lang="en-US" altLang="zh-TW" sz="3200" dirty="0" smtClean="0"/>
              <a:t>key</a:t>
            </a:r>
          </a:p>
          <a:p>
            <a:r>
              <a:rPr lang="zh-TW" altLang="en-US" sz="3200" dirty="0" smtClean="0"/>
              <a:t>再</a:t>
            </a:r>
            <a:r>
              <a:rPr lang="zh-TW" altLang="en-US" sz="3200" dirty="0"/>
              <a:t>由</a:t>
            </a:r>
            <a:r>
              <a:rPr lang="en-US" altLang="zh-TW" sz="3200" dirty="0"/>
              <a:t>key</a:t>
            </a:r>
            <a:r>
              <a:rPr lang="zh-TW" altLang="en-US" sz="3200" dirty="0"/>
              <a:t>解密文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0358" y="1153422"/>
            <a:ext cx="6952265" cy="437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0803168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301</Words>
  <Application>Microsoft Office PowerPoint</Application>
  <PresentationFormat>自訂</PresentationFormat>
  <Paragraphs>34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多面向</vt:lpstr>
      <vt:lpstr>電腦安全概論-數位信封實作</vt:lpstr>
      <vt:lpstr>摘要</vt:lpstr>
      <vt:lpstr>數位信封簡介</vt:lpstr>
      <vt:lpstr>數位信封簡介</vt:lpstr>
      <vt:lpstr>數位信封簡介</vt:lpstr>
      <vt:lpstr>實作內容</vt:lpstr>
      <vt:lpstr>實作內容</vt:lpstr>
      <vt:lpstr>實作內容</vt:lpstr>
      <vt:lpstr>實作內容</vt:lpstr>
      <vt:lpstr>分析 </vt:lpstr>
      <vt:lpstr>討論</vt:lpstr>
      <vt:lpstr>討論</vt:lpstr>
      <vt:lpstr>投影片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電腦安全概論-數位信封實作</dc:title>
  <dc:creator>MI-C3</dc:creator>
  <cp:lastModifiedBy>Sean</cp:lastModifiedBy>
  <cp:revision>9</cp:revision>
  <dcterms:created xsi:type="dcterms:W3CDTF">2014-05-08T04:04:12Z</dcterms:created>
  <dcterms:modified xsi:type="dcterms:W3CDTF">2014-05-08T07:59:03Z</dcterms:modified>
</cp:coreProperties>
</file>