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0" r:id="rId18"/>
    <p:sldId id="274" r:id="rId19"/>
    <p:sldId id="273" r:id="rId20"/>
  </p:sldIdLst>
  <p:sldSz cx="12738100" cy="8702675"/>
  <p:notesSz cx="6858000" cy="9144000"/>
  <p:defaultTextStyle>
    <a:defPPr>
      <a:defRPr lang="zh-TW"/>
    </a:defPPr>
    <a:lvl1pPr marL="0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442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883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325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9766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209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4650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092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9533" algn="l" defTabSz="125488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978" y="-90"/>
      </p:cViewPr>
      <p:guideLst>
        <p:guide orient="horz" pos="2741"/>
        <p:guide pos="40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170E6-A228-4D8B-B223-1CEB36E2F1A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ADD836-3396-429D-89A5-E9CBA091E10A}">
      <dgm:prSet phldrT="[文字]"/>
      <dgm:spPr/>
      <dgm:t>
        <a:bodyPr/>
        <a:lstStyle/>
        <a:p>
          <a:endParaRPr lang="zh-TW" altLang="en-US" dirty="0"/>
        </a:p>
      </dgm:t>
    </dgm:pt>
    <dgm:pt modelId="{F8C0F560-78B6-4D2E-9AD6-80C1F74AC0A6}" type="parTrans" cxnId="{BD5AD53E-263A-4851-A131-87F291103BA0}">
      <dgm:prSet/>
      <dgm:spPr/>
      <dgm:t>
        <a:bodyPr/>
        <a:lstStyle/>
        <a:p>
          <a:endParaRPr lang="zh-TW" altLang="en-US"/>
        </a:p>
      </dgm:t>
    </dgm:pt>
    <dgm:pt modelId="{6CD33898-9F4C-4F46-A33B-A9DA50093D59}" type="sibTrans" cxnId="{BD5AD53E-263A-4851-A131-87F291103BA0}">
      <dgm:prSet/>
      <dgm:spPr/>
      <dgm:t>
        <a:bodyPr/>
        <a:lstStyle/>
        <a:p>
          <a:endParaRPr lang="zh-TW" altLang="en-US"/>
        </a:p>
      </dgm:t>
    </dgm:pt>
    <dgm:pt modelId="{B44499E5-BB08-4BB8-9CB4-507317E4C84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掛號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A8B8CC-E917-49D2-A284-57997492A620}" type="parTrans" cxnId="{418995A5-CB00-4B99-84CB-FD6C5CC56331}">
      <dgm:prSet/>
      <dgm:spPr/>
      <dgm:t>
        <a:bodyPr/>
        <a:lstStyle/>
        <a:p>
          <a:endParaRPr lang="zh-TW" altLang="en-US"/>
        </a:p>
      </dgm:t>
    </dgm:pt>
    <dgm:pt modelId="{80C7B29D-2124-4F6E-9CA5-8198A8448857}" type="sibTrans" cxnId="{418995A5-CB00-4B99-84CB-FD6C5CC56331}">
      <dgm:prSet/>
      <dgm:spPr/>
      <dgm:t>
        <a:bodyPr/>
        <a:lstStyle/>
        <a:p>
          <a:endParaRPr lang="zh-TW" altLang="en-US"/>
        </a:p>
      </dgm:t>
    </dgm:pt>
    <dgm:pt modelId="{2964DC49-F869-4C35-A9DB-1B30FB096CC2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查詢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892D1F1-9B4B-4656-8849-90680AAFFCCF}" type="parTrans" cxnId="{312FEFFB-24D2-42F1-ACBD-D5C22E295965}">
      <dgm:prSet/>
      <dgm:spPr/>
      <dgm:t>
        <a:bodyPr/>
        <a:lstStyle/>
        <a:p>
          <a:endParaRPr lang="zh-TW" altLang="en-US"/>
        </a:p>
      </dgm:t>
    </dgm:pt>
    <dgm:pt modelId="{B4074BA5-244F-470D-BF4A-35D832D957F1}" type="sibTrans" cxnId="{312FEFFB-24D2-42F1-ACBD-D5C22E295965}">
      <dgm:prSet/>
      <dgm:spPr/>
      <dgm:t>
        <a:bodyPr/>
        <a:lstStyle/>
        <a:p>
          <a:endParaRPr lang="zh-TW" altLang="en-US"/>
        </a:p>
      </dgm:t>
    </dgm:pt>
    <dgm:pt modelId="{C4CC4227-118F-4E6A-BB77-7BB1B71DDFE1}" type="pres">
      <dgm:prSet presAssocID="{4D6170E6-A228-4D8B-B223-1CEB36E2F1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C0926D-2C79-4342-8D96-5F7B5133BC88}" type="pres">
      <dgm:prSet presAssocID="{4BADD836-3396-429D-89A5-E9CBA091E10A}" presName="hierRoot1" presStyleCnt="0">
        <dgm:presLayoutVars>
          <dgm:hierBranch val="init"/>
        </dgm:presLayoutVars>
      </dgm:prSet>
      <dgm:spPr/>
    </dgm:pt>
    <dgm:pt modelId="{C5F63CE6-5CB8-46FC-B9D3-43F36B04D1C3}" type="pres">
      <dgm:prSet presAssocID="{4BADD836-3396-429D-89A5-E9CBA091E10A}" presName="rootComposite1" presStyleCnt="0"/>
      <dgm:spPr/>
    </dgm:pt>
    <dgm:pt modelId="{0043C69F-E704-4FFF-93AF-76976A0D14C1}" type="pres">
      <dgm:prSet presAssocID="{4BADD836-3396-429D-89A5-E9CBA091E10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E3E6FF-0DDB-47FE-BD39-46396CA243D2}" type="pres">
      <dgm:prSet presAssocID="{4BADD836-3396-429D-89A5-E9CBA091E10A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C6FA4B0-5A77-4698-A3FC-8E6315F82B38}" type="pres">
      <dgm:prSet presAssocID="{4BADD836-3396-429D-89A5-E9CBA091E10A}" presName="hierChild2" presStyleCnt="0"/>
      <dgm:spPr/>
    </dgm:pt>
    <dgm:pt modelId="{E6EAD2E7-C276-4D63-A005-274D4A0CD26F}" type="pres">
      <dgm:prSet presAssocID="{DBA8B8CC-E917-49D2-A284-57997492A620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BC645C3F-6357-431C-B027-F7E91B106C70}" type="pres">
      <dgm:prSet presAssocID="{B44499E5-BB08-4BB8-9CB4-507317E4C84A}" presName="hierRoot2" presStyleCnt="0">
        <dgm:presLayoutVars>
          <dgm:hierBranch val="init"/>
        </dgm:presLayoutVars>
      </dgm:prSet>
      <dgm:spPr/>
    </dgm:pt>
    <dgm:pt modelId="{C719CA65-3606-4038-A4DD-4C686FEB0C7F}" type="pres">
      <dgm:prSet presAssocID="{B44499E5-BB08-4BB8-9CB4-507317E4C84A}" presName="rootComposite" presStyleCnt="0"/>
      <dgm:spPr/>
    </dgm:pt>
    <dgm:pt modelId="{AC29DDB3-14F8-4E2E-8F16-19781BC0CF91}" type="pres">
      <dgm:prSet presAssocID="{B44499E5-BB08-4BB8-9CB4-507317E4C84A}" presName="rootText" presStyleLbl="node2" presStyleIdx="0" presStyleCnt="2" custLinFactNeighborX="8343" custLinFactNeighborY="5953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827CF6-6C56-4BE0-B88A-69CEAC339098}" type="pres">
      <dgm:prSet presAssocID="{B44499E5-BB08-4BB8-9CB4-507317E4C84A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07F608AD-4668-42AF-98A5-27E53C8CC4DB}" type="pres">
      <dgm:prSet presAssocID="{B44499E5-BB08-4BB8-9CB4-507317E4C84A}" presName="hierChild4" presStyleCnt="0"/>
      <dgm:spPr/>
    </dgm:pt>
    <dgm:pt modelId="{2322B63A-C1F2-49EC-9C0A-68E599348F9D}" type="pres">
      <dgm:prSet presAssocID="{B44499E5-BB08-4BB8-9CB4-507317E4C84A}" presName="hierChild5" presStyleCnt="0"/>
      <dgm:spPr/>
    </dgm:pt>
    <dgm:pt modelId="{AD63ACF0-2738-4940-988E-1C9232BBB367}" type="pres">
      <dgm:prSet presAssocID="{A892D1F1-9B4B-4656-8849-90680AAFFCCF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D5470386-90EA-4804-9F7C-C5CD8C2D5854}" type="pres">
      <dgm:prSet presAssocID="{2964DC49-F869-4C35-A9DB-1B30FB096CC2}" presName="hierRoot2" presStyleCnt="0">
        <dgm:presLayoutVars>
          <dgm:hierBranch val="init"/>
        </dgm:presLayoutVars>
      </dgm:prSet>
      <dgm:spPr/>
    </dgm:pt>
    <dgm:pt modelId="{D54988D1-D554-4C21-B490-9F3475E8B381}" type="pres">
      <dgm:prSet presAssocID="{2964DC49-F869-4C35-A9DB-1B30FB096CC2}" presName="rootComposite" presStyleCnt="0"/>
      <dgm:spPr/>
    </dgm:pt>
    <dgm:pt modelId="{01051B28-F5CB-4155-A0DF-7825C60D74B6}" type="pres">
      <dgm:prSet presAssocID="{2964DC49-F869-4C35-A9DB-1B30FB096CC2}" presName="rootText" presStyleLbl="node2" presStyleIdx="1" presStyleCnt="2" custLinFactY="58495" custLinFactNeighborX="-8733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9CFA5B-2599-47B0-8DA0-CDCB36972847}" type="pres">
      <dgm:prSet presAssocID="{2964DC49-F869-4C35-A9DB-1B30FB096CC2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F8ABCE7E-FC35-4AB0-A29D-127E285ABE12}" type="pres">
      <dgm:prSet presAssocID="{2964DC49-F869-4C35-A9DB-1B30FB096CC2}" presName="hierChild4" presStyleCnt="0"/>
      <dgm:spPr/>
    </dgm:pt>
    <dgm:pt modelId="{AA983A25-24C6-4B8A-A486-1400EEEA5E85}" type="pres">
      <dgm:prSet presAssocID="{2964DC49-F869-4C35-A9DB-1B30FB096CC2}" presName="hierChild5" presStyleCnt="0"/>
      <dgm:spPr/>
    </dgm:pt>
    <dgm:pt modelId="{9432E0A2-C517-4050-B423-369CCB444340}" type="pres">
      <dgm:prSet presAssocID="{4BADD836-3396-429D-89A5-E9CBA091E10A}" presName="hierChild3" presStyleCnt="0"/>
      <dgm:spPr/>
    </dgm:pt>
  </dgm:ptLst>
  <dgm:cxnLst>
    <dgm:cxn modelId="{312FEFFB-24D2-42F1-ACBD-D5C22E295965}" srcId="{4BADD836-3396-429D-89A5-E9CBA091E10A}" destId="{2964DC49-F869-4C35-A9DB-1B30FB096CC2}" srcOrd="1" destOrd="0" parTransId="{A892D1F1-9B4B-4656-8849-90680AAFFCCF}" sibTransId="{B4074BA5-244F-470D-BF4A-35D832D957F1}"/>
    <dgm:cxn modelId="{9D4EF321-B5B2-4D45-A5AE-F9A576A4ABA5}" type="presOf" srcId="{4D6170E6-A228-4D8B-B223-1CEB36E2F1A9}" destId="{C4CC4227-118F-4E6A-BB77-7BB1B71DDFE1}" srcOrd="0" destOrd="0" presId="urn:microsoft.com/office/officeart/2005/8/layout/orgChart1"/>
    <dgm:cxn modelId="{418995A5-CB00-4B99-84CB-FD6C5CC56331}" srcId="{4BADD836-3396-429D-89A5-E9CBA091E10A}" destId="{B44499E5-BB08-4BB8-9CB4-507317E4C84A}" srcOrd="0" destOrd="0" parTransId="{DBA8B8CC-E917-49D2-A284-57997492A620}" sibTransId="{80C7B29D-2124-4F6E-9CA5-8198A8448857}"/>
    <dgm:cxn modelId="{567A5B3B-7CFE-4965-9690-6DE7FE97ABDB}" type="presOf" srcId="{B44499E5-BB08-4BB8-9CB4-507317E4C84A}" destId="{AC29DDB3-14F8-4E2E-8F16-19781BC0CF91}" srcOrd="0" destOrd="0" presId="urn:microsoft.com/office/officeart/2005/8/layout/orgChart1"/>
    <dgm:cxn modelId="{225A5DAA-4B0B-4F6F-90C1-E1703707AF0B}" type="presOf" srcId="{2964DC49-F869-4C35-A9DB-1B30FB096CC2}" destId="{01051B28-F5CB-4155-A0DF-7825C60D74B6}" srcOrd="0" destOrd="0" presId="urn:microsoft.com/office/officeart/2005/8/layout/orgChart1"/>
    <dgm:cxn modelId="{91C26128-0A8C-4D2C-8BDF-B40FE9616A7D}" type="presOf" srcId="{B44499E5-BB08-4BB8-9CB4-507317E4C84A}" destId="{60827CF6-6C56-4BE0-B88A-69CEAC339098}" srcOrd="1" destOrd="0" presId="urn:microsoft.com/office/officeart/2005/8/layout/orgChart1"/>
    <dgm:cxn modelId="{0B57CC48-6AB2-4ABD-BFFC-89230A0F7A6C}" type="presOf" srcId="{4BADD836-3396-429D-89A5-E9CBA091E10A}" destId="{0043C69F-E704-4FFF-93AF-76976A0D14C1}" srcOrd="0" destOrd="0" presId="urn:microsoft.com/office/officeart/2005/8/layout/orgChart1"/>
    <dgm:cxn modelId="{FB4B7435-2315-41A0-9D97-A9262641FB0F}" type="presOf" srcId="{2964DC49-F869-4C35-A9DB-1B30FB096CC2}" destId="{A09CFA5B-2599-47B0-8DA0-CDCB36972847}" srcOrd="1" destOrd="0" presId="urn:microsoft.com/office/officeart/2005/8/layout/orgChart1"/>
    <dgm:cxn modelId="{5459C555-04A0-423A-AA20-F6B9DB973373}" type="presOf" srcId="{4BADD836-3396-429D-89A5-E9CBA091E10A}" destId="{44E3E6FF-0DDB-47FE-BD39-46396CA243D2}" srcOrd="1" destOrd="0" presId="urn:microsoft.com/office/officeart/2005/8/layout/orgChart1"/>
    <dgm:cxn modelId="{C3570321-3A32-43F9-90FE-C29FFF3B06D3}" type="presOf" srcId="{A892D1F1-9B4B-4656-8849-90680AAFFCCF}" destId="{AD63ACF0-2738-4940-988E-1C9232BBB367}" srcOrd="0" destOrd="0" presId="urn:microsoft.com/office/officeart/2005/8/layout/orgChart1"/>
    <dgm:cxn modelId="{BD5AD53E-263A-4851-A131-87F291103BA0}" srcId="{4D6170E6-A228-4D8B-B223-1CEB36E2F1A9}" destId="{4BADD836-3396-429D-89A5-E9CBA091E10A}" srcOrd="0" destOrd="0" parTransId="{F8C0F560-78B6-4D2E-9AD6-80C1F74AC0A6}" sibTransId="{6CD33898-9F4C-4F46-A33B-A9DA50093D59}"/>
    <dgm:cxn modelId="{633968DD-80E2-4376-94BD-4C51F0EC4236}" type="presOf" srcId="{DBA8B8CC-E917-49D2-A284-57997492A620}" destId="{E6EAD2E7-C276-4D63-A005-274D4A0CD26F}" srcOrd="0" destOrd="0" presId="urn:microsoft.com/office/officeart/2005/8/layout/orgChart1"/>
    <dgm:cxn modelId="{E767E5C3-6D75-48F7-8C2E-0030B1BAA08D}" type="presParOf" srcId="{C4CC4227-118F-4E6A-BB77-7BB1B71DDFE1}" destId="{89C0926D-2C79-4342-8D96-5F7B5133BC88}" srcOrd="0" destOrd="0" presId="urn:microsoft.com/office/officeart/2005/8/layout/orgChart1"/>
    <dgm:cxn modelId="{76144852-CF99-409E-B947-45FF5FCEDE2F}" type="presParOf" srcId="{89C0926D-2C79-4342-8D96-5F7B5133BC88}" destId="{C5F63CE6-5CB8-46FC-B9D3-43F36B04D1C3}" srcOrd="0" destOrd="0" presId="urn:microsoft.com/office/officeart/2005/8/layout/orgChart1"/>
    <dgm:cxn modelId="{D30D9810-31F2-4920-81D2-F857F832F8B6}" type="presParOf" srcId="{C5F63CE6-5CB8-46FC-B9D3-43F36B04D1C3}" destId="{0043C69F-E704-4FFF-93AF-76976A0D14C1}" srcOrd="0" destOrd="0" presId="urn:microsoft.com/office/officeart/2005/8/layout/orgChart1"/>
    <dgm:cxn modelId="{1FD95820-CCC9-42D1-95A6-8458C8EF09A2}" type="presParOf" srcId="{C5F63CE6-5CB8-46FC-B9D3-43F36B04D1C3}" destId="{44E3E6FF-0DDB-47FE-BD39-46396CA243D2}" srcOrd="1" destOrd="0" presId="urn:microsoft.com/office/officeart/2005/8/layout/orgChart1"/>
    <dgm:cxn modelId="{767DFA77-7EEC-48D9-858B-4E06EC7DF0F5}" type="presParOf" srcId="{89C0926D-2C79-4342-8D96-5F7B5133BC88}" destId="{AC6FA4B0-5A77-4698-A3FC-8E6315F82B38}" srcOrd="1" destOrd="0" presId="urn:microsoft.com/office/officeart/2005/8/layout/orgChart1"/>
    <dgm:cxn modelId="{744D6F26-6810-4A14-AE8E-D5DA0C60D91E}" type="presParOf" srcId="{AC6FA4B0-5A77-4698-A3FC-8E6315F82B38}" destId="{E6EAD2E7-C276-4D63-A005-274D4A0CD26F}" srcOrd="0" destOrd="0" presId="urn:microsoft.com/office/officeart/2005/8/layout/orgChart1"/>
    <dgm:cxn modelId="{2B927B18-7788-49AE-93CF-166350EAD5EE}" type="presParOf" srcId="{AC6FA4B0-5A77-4698-A3FC-8E6315F82B38}" destId="{BC645C3F-6357-431C-B027-F7E91B106C70}" srcOrd="1" destOrd="0" presId="urn:microsoft.com/office/officeart/2005/8/layout/orgChart1"/>
    <dgm:cxn modelId="{04459ABF-8BD6-4A39-999F-EA1DFDA9528D}" type="presParOf" srcId="{BC645C3F-6357-431C-B027-F7E91B106C70}" destId="{C719CA65-3606-4038-A4DD-4C686FEB0C7F}" srcOrd="0" destOrd="0" presId="urn:microsoft.com/office/officeart/2005/8/layout/orgChart1"/>
    <dgm:cxn modelId="{D5EDABAB-788D-4C4B-9ED4-68C4F33C535F}" type="presParOf" srcId="{C719CA65-3606-4038-A4DD-4C686FEB0C7F}" destId="{AC29DDB3-14F8-4E2E-8F16-19781BC0CF91}" srcOrd="0" destOrd="0" presId="urn:microsoft.com/office/officeart/2005/8/layout/orgChart1"/>
    <dgm:cxn modelId="{85EB6253-4CDB-4C77-81F5-A46C5DBDE966}" type="presParOf" srcId="{C719CA65-3606-4038-A4DD-4C686FEB0C7F}" destId="{60827CF6-6C56-4BE0-B88A-69CEAC339098}" srcOrd="1" destOrd="0" presId="urn:microsoft.com/office/officeart/2005/8/layout/orgChart1"/>
    <dgm:cxn modelId="{C0DD7782-7275-4DF2-9C95-70FE2190A6CF}" type="presParOf" srcId="{BC645C3F-6357-431C-B027-F7E91B106C70}" destId="{07F608AD-4668-42AF-98A5-27E53C8CC4DB}" srcOrd="1" destOrd="0" presId="urn:microsoft.com/office/officeart/2005/8/layout/orgChart1"/>
    <dgm:cxn modelId="{1022827B-B600-434E-A701-705EEADFD9AE}" type="presParOf" srcId="{BC645C3F-6357-431C-B027-F7E91B106C70}" destId="{2322B63A-C1F2-49EC-9C0A-68E599348F9D}" srcOrd="2" destOrd="0" presId="urn:microsoft.com/office/officeart/2005/8/layout/orgChart1"/>
    <dgm:cxn modelId="{4F26D14A-0B3C-48EE-BC07-C9DE8D7797D4}" type="presParOf" srcId="{AC6FA4B0-5A77-4698-A3FC-8E6315F82B38}" destId="{AD63ACF0-2738-4940-988E-1C9232BBB367}" srcOrd="2" destOrd="0" presId="urn:microsoft.com/office/officeart/2005/8/layout/orgChart1"/>
    <dgm:cxn modelId="{C0B70636-BB2A-42BC-9CAD-D38BDF853BD6}" type="presParOf" srcId="{AC6FA4B0-5A77-4698-A3FC-8E6315F82B38}" destId="{D5470386-90EA-4804-9F7C-C5CD8C2D5854}" srcOrd="3" destOrd="0" presId="urn:microsoft.com/office/officeart/2005/8/layout/orgChart1"/>
    <dgm:cxn modelId="{8F328348-4F93-4DF0-B46A-950D7528703E}" type="presParOf" srcId="{D5470386-90EA-4804-9F7C-C5CD8C2D5854}" destId="{D54988D1-D554-4C21-B490-9F3475E8B381}" srcOrd="0" destOrd="0" presId="urn:microsoft.com/office/officeart/2005/8/layout/orgChart1"/>
    <dgm:cxn modelId="{EFCF8E99-2841-4DC6-91DC-8FC956F6270F}" type="presParOf" srcId="{D54988D1-D554-4C21-B490-9F3475E8B381}" destId="{01051B28-F5CB-4155-A0DF-7825C60D74B6}" srcOrd="0" destOrd="0" presId="urn:microsoft.com/office/officeart/2005/8/layout/orgChart1"/>
    <dgm:cxn modelId="{CBD09B49-6067-413F-9959-E1FFFCCA5E06}" type="presParOf" srcId="{D54988D1-D554-4C21-B490-9F3475E8B381}" destId="{A09CFA5B-2599-47B0-8DA0-CDCB36972847}" srcOrd="1" destOrd="0" presId="urn:microsoft.com/office/officeart/2005/8/layout/orgChart1"/>
    <dgm:cxn modelId="{261F3ABB-2ECF-4C3F-998F-F3753AD59B8A}" type="presParOf" srcId="{D5470386-90EA-4804-9F7C-C5CD8C2D5854}" destId="{F8ABCE7E-FC35-4AB0-A29D-127E285ABE12}" srcOrd="1" destOrd="0" presId="urn:microsoft.com/office/officeart/2005/8/layout/orgChart1"/>
    <dgm:cxn modelId="{9EE5DEFB-A54F-4977-9CCE-2FE9504D205D}" type="presParOf" srcId="{D5470386-90EA-4804-9F7C-C5CD8C2D5854}" destId="{AA983A25-24C6-4B8A-A486-1400EEEA5E85}" srcOrd="2" destOrd="0" presId="urn:microsoft.com/office/officeart/2005/8/layout/orgChart1"/>
    <dgm:cxn modelId="{825E3408-0A43-46A1-838E-4A5A93097A30}" type="presParOf" srcId="{89C0926D-2C79-4342-8D96-5F7B5133BC88}" destId="{9432E0A2-C517-4050-B423-369CCB4443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6170E6-A228-4D8B-B223-1CEB36E2F1A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ADD836-3396-429D-89A5-E9CBA091E10A}">
      <dgm:prSet phldrT="[文字]"/>
      <dgm:spPr/>
      <dgm:t>
        <a:bodyPr/>
        <a:lstStyle/>
        <a:p>
          <a:r>
            <a:rPr lang="en-US" altLang="zh-TW" dirty="0" smtClean="0"/>
            <a:t>System</a:t>
          </a:r>
          <a:endParaRPr lang="zh-TW" altLang="en-US" dirty="0"/>
        </a:p>
      </dgm:t>
    </dgm:pt>
    <dgm:pt modelId="{F8C0F560-78B6-4D2E-9AD6-80C1F74AC0A6}" type="parTrans" cxnId="{BD5AD53E-263A-4851-A131-87F291103BA0}">
      <dgm:prSet/>
      <dgm:spPr/>
      <dgm:t>
        <a:bodyPr/>
        <a:lstStyle/>
        <a:p>
          <a:endParaRPr lang="zh-TW" altLang="en-US"/>
        </a:p>
      </dgm:t>
    </dgm:pt>
    <dgm:pt modelId="{6CD33898-9F4C-4F46-A33B-A9DA50093D59}" type="sibTrans" cxnId="{BD5AD53E-263A-4851-A131-87F291103BA0}">
      <dgm:prSet/>
      <dgm:spPr/>
      <dgm:t>
        <a:bodyPr/>
        <a:lstStyle/>
        <a:p>
          <a:endParaRPr lang="zh-TW" altLang="en-US"/>
        </a:p>
      </dgm:t>
    </dgm:pt>
    <dgm:pt modelId="{B44499E5-BB08-4BB8-9CB4-507317E4C84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登入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A8B8CC-E917-49D2-A284-57997492A620}" type="parTrans" cxnId="{418995A5-CB00-4B99-84CB-FD6C5CC56331}">
      <dgm:prSet/>
      <dgm:spPr/>
      <dgm:t>
        <a:bodyPr/>
        <a:lstStyle/>
        <a:p>
          <a:endParaRPr lang="zh-TW" altLang="en-US"/>
        </a:p>
      </dgm:t>
    </dgm:pt>
    <dgm:pt modelId="{80C7B29D-2124-4F6E-9CA5-8198A8448857}" type="sibTrans" cxnId="{418995A5-CB00-4B99-84CB-FD6C5CC56331}">
      <dgm:prSet/>
      <dgm:spPr/>
      <dgm:t>
        <a:bodyPr/>
        <a:lstStyle/>
        <a:p>
          <a:endParaRPr lang="zh-TW" altLang="en-US"/>
        </a:p>
      </dgm:t>
    </dgm:pt>
    <dgm:pt modelId="{E9783685-1735-425D-84FC-DACEBADBA825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新增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BEFC41DA-EF5C-4D49-9C56-151563BA2F20}" type="parTrans" cxnId="{7D9FC798-8087-4061-991E-B5B4DAED0414}">
      <dgm:prSet/>
      <dgm:spPr/>
      <dgm:t>
        <a:bodyPr/>
        <a:lstStyle/>
        <a:p>
          <a:endParaRPr lang="zh-TW" altLang="en-US"/>
        </a:p>
      </dgm:t>
    </dgm:pt>
    <dgm:pt modelId="{03B38FAC-EAAD-480D-BE32-30A75065B428}" type="sibTrans" cxnId="{7D9FC798-8087-4061-991E-B5B4DAED0414}">
      <dgm:prSet/>
      <dgm:spPr/>
      <dgm:t>
        <a:bodyPr/>
        <a:lstStyle/>
        <a:p>
          <a:endParaRPr lang="zh-TW" altLang="en-US"/>
        </a:p>
      </dgm:t>
    </dgm:pt>
    <dgm:pt modelId="{2964DC49-F869-4C35-A9DB-1B30FB096CC2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離開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892D1F1-9B4B-4656-8849-90680AAFFCCF}" type="parTrans" cxnId="{312FEFFB-24D2-42F1-ACBD-D5C22E295965}">
      <dgm:prSet/>
      <dgm:spPr/>
      <dgm:t>
        <a:bodyPr/>
        <a:lstStyle/>
        <a:p>
          <a:endParaRPr lang="zh-TW" altLang="en-US"/>
        </a:p>
      </dgm:t>
    </dgm:pt>
    <dgm:pt modelId="{B4074BA5-244F-470D-BF4A-35D832D957F1}" type="sibTrans" cxnId="{312FEFFB-24D2-42F1-ACBD-D5C22E295965}">
      <dgm:prSet/>
      <dgm:spPr/>
      <dgm:t>
        <a:bodyPr/>
        <a:lstStyle/>
        <a:p>
          <a:endParaRPr lang="zh-TW" altLang="en-US"/>
        </a:p>
      </dgm:t>
    </dgm:pt>
    <dgm:pt modelId="{02418612-177A-4077-AFA3-97405AD94A3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醫護人員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2966561C-C1AB-42A5-AA13-61E50D625E88}" type="parTrans" cxnId="{CA3EC02E-CA57-4BE4-AFF1-6CBD2493D9B1}">
      <dgm:prSet/>
      <dgm:spPr/>
      <dgm:t>
        <a:bodyPr/>
        <a:lstStyle/>
        <a:p>
          <a:endParaRPr lang="zh-TW" altLang="en-US"/>
        </a:p>
      </dgm:t>
    </dgm:pt>
    <dgm:pt modelId="{4936CAA8-7BF7-487F-B850-73BABCD53652}" type="sibTrans" cxnId="{CA3EC02E-CA57-4BE4-AFF1-6CBD2493D9B1}">
      <dgm:prSet/>
      <dgm:spPr/>
      <dgm:t>
        <a:bodyPr/>
        <a:lstStyle/>
        <a:p>
          <a:endParaRPr lang="zh-TW" altLang="en-US"/>
        </a:p>
      </dgm:t>
    </dgm:pt>
    <dgm:pt modelId="{C4CC4227-118F-4E6A-BB77-7BB1B71DDFE1}" type="pres">
      <dgm:prSet presAssocID="{4D6170E6-A228-4D8B-B223-1CEB36E2F1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C0926D-2C79-4342-8D96-5F7B5133BC88}" type="pres">
      <dgm:prSet presAssocID="{4BADD836-3396-429D-89A5-E9CBA091E10A}" presName="hierRoot1" presStyleCnt="0">
        <dgm:presLayoutVars>
          <dgm:hierBranch val="init"/>
        </dgm:presLayoutVars>
      </dgm:prSet>
      <dgm:spPr/>
    </dgm:pt>
    <dgm:pt modelId="{C5F63CE6-5CB8-46FC-B9D3-43F36B04D1C3}" type="pres">
      <dgm:prSet presAssocID="{4BADD836-3396-429D-89A5-E9CBA091E10A}" presName="rootComposite1" presStyleCnt="0"/>
      <dgm:spPr/>
    </dgm:pt>
    <dgm:pt modelId="{0043C69F-E704-4FFF-93AF-76976A0D14C1}" type="pres">
      <dgm:prSet presAssocID="{4BADD836-3396-429D-89A5-E9CBA091E10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E3E6FF-0DDB-47FE-BD39-46396CA243D2}" type="pres">
      <dgm:prSet presAssocID="{4BADD836-3396-429D-89A5-E9CBA091E10A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C6FA4B0-5A77-4698-A3FC-8E6315F82B38}" type="pres">
      <dgm:prSet presAssocID="{4BADD836-3396-429D-89A5-E9CBA091E10A}" presName="hierChild2" presStyleCnt="0"/>
      <dgm:spPr/>
    </dgm:pt>
    <dgm:pt modelId="{E6EAD2E7-C276-4D63-A005-274D4A0CD26F}" type="pres">
      <dgm:prSet presAssocID="{DBA8B8CC-E917-49D2-A284-57997492A620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BC645C3F-6357-431C-B027-F7E91B106C70}" type="pres">
      <dgm:prSet presAssocID="{B44499E5-BB08-4BB8-9CB4-507317E4C84A}" presName="hierRoot2" presStyleCnt="0">
        <dgm:presLayoutVars>
          <dgm:hierBranch val="init"/>
        </dgm:presLayoutVars>
      </dgm:prSet>
      <dgm:spPr/>
    </dgm:pt>
    <dgm:pt modelId="{C719CA65-3606-4038-A4DD-4C686FEB0C7F}" type="pres">
      <dgm:prSet presAssocID="{B44499E5-BB08-4BB8-9CB4-507317E4C84A}" presName="rootComposite" presStyleCnt="0"/>
      <dgm:spPr/>
    </dgm:pt>
    <dgm:pt modelId="{AC29DDB3-14F8-4E2E-8F16-19781BC0CF91}" type="pres">
      <dgm:prSet presAssocID="{B44499E5-BB08-4BB8-9CB4-507317E4C84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827CF6-6C56-4BE0-B88A-69CEAC339098}" type="pres">
      <dgm:prSet presAssocID="{B44499E5-BB08-4BB8-9CB4-507317E4C84A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07F608AD-4668-42AF-98A5-27E53C8CC4DB}" type="pres">
      <dgm:prSet presAssocID="{B44499E5-BB08-4BB8-9CB4-507317E4C84A}" presName="hierChild4" presStyleCnt="0"/>
      <dgm:spPr/>
    </dgm:pt>
    <dgm:pt modelId="{2322B63A-C1F2-49EC-9C0A-68E599348F9D}" type="pres">
      <dgm:prSet presAssocID="{B44499E5-BB08-4BB8-9CB4-507317E4C84A}" presName="hierChild5" presStyleCnt="0"/>
      <dgm:spPr/>
    </dgm:pt>
    <dgm:pt modelId="{6870FDAB-57C3-4700-A7D4-119D612CA371}" type="pres">
      <dgm:prSet presAssocID="{BEFC41DA-EF5C-4D49-9C56-151563BA2F20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311DE05C-9724-4A0E-BE03-ADC01BAD72C4}" type="pres">
      <dgm:prSet presAssocID="{E9783685-1735-425D-84FC-DACEBADBA825}" presName="hierRoot2" presStyleCnt="0">
        <dgm:presLayoutVars>
          <dgm:hierBranch val="init"/>
        </dgm:presLayoutVars>
      </dgm:prSet>
      <dgm:spPr/>
    </dgm:pt>
    <dgm:pt modelId="{5A70FCF6-AE08-4417-A831-D1FB7881FB0A}" type="pres">
      <dgm:prSet presAssocID="{E9783685-1735-425D-84FC-DACEBADBA825}" presName="rootComposite" presStyleCnt="0"/>
      <dgm:spPr/>
    </dgm:pt>
    <dgm:pt modelId="{E98E5330-0698-45C9-9A30-872048E963DE}" type="pres">
      <dgm:prSet presAssocID="{E9783685-1735-425D-84FC-DACEBADBA82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1527F2-DAD8-4E82-9011-6BC45C26EFA3}" type="pres">
      <dgm:prSet presAssocID="{E9783685-1735-425D-84FC-DACEBADBA825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FADC971-1A58-4E94-B521-D8496CEC6443}" type="pres">
      <dgm:prSet presAssocID="{E9783685-1735-425D-84FC-DACEBADBA825}" presName="hierChild4" presStyleCnt="0"/>
      <dgm:spPr/>
    </dgm:pt>
    <dgm:pt modelId="{9A9BE50B-F01D-45AC-96EE-72A5EAFA343A}" type="pres">
      <dgm:prSet presAssocID="{E9783685-1735-425D-84FC-DACEBADBA825}" presName="hierChild5" presStyleCnt="0"/>
      <dgm:spPr/>
    </dgm:pt>
    <dgm:pt modelId="{AD63ACF0-2738-4940-988E-1C9232BBB367}" type="pres">
      <dgm:prSet presAssocID="{A892D1F1-9B4B-4656-8849-90680AAFFCCF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5470386-90EA-4804-9F7C-C5CD8C2D5854}" type="pres">
      <dgm:prSet presAssocID="{2964DC49-F869-4C35-A9DB-1B30FB096CC2}" presName="hierRoot2" presStyleCnt="0">
        <dgm:presLayoutVars>
          <dgm:hierBranch val="init"/>
        </dgm:presLayoutVars>
      </dgm:prSet>
      <dgm:spPr/>
    </dgm:pt>
    <dgm:pt modelId="{D54988D1-D554-4C21-B490-9F3475E8B381}" type="pres">
      <dgm:prSet presAssocID="{2964DC49-F869-4C35-A9DB-1B30FB096CC2}" presName="rootComposite" presStyleCnt="0"/>
      <dgm:spPr/>
    </dgm:pt>
    <dgm:pt modelId="{01051B28-F5CB-4155-A0DF-7825C60D74B6}" type="pres">
      <dgm:prSet presAssocID="{2964DC49-F869-4C35-A9DB-1B30FB096CC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9CFA5B-2599-47B0-8DA0-CDCB36972847}" type="pres">
      <dgm:prSet presAssocID="{2964DC49-F869-4C35-A9DB-1B30FB096CC2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F8ABCE7E-FC35-4AB0-A29D-127E285ABE12}" type="pres">
      <dgm:prSet presAssocID="{2964DC49-F869-4C35-A9DB-1B30FB096CC2}" presName="hierChild4" presStyleCnt="0"/>
      <dgm:spPr/>
    </dgm:pt>
    <dgm:pt modelId="{AA983A25-24C6-4B8A-A486-1400EEEA5E85}" type="pres">
      <dgm:prSet presAssocID="{2964DC49-F869-4C35-A9DB-1B30FB096CC2}" presName="hierChild5" presStyleCnt="0"/>
      <dgm:spPr/>
    </dgm:pt>
    <dgm:pt modelId="{CB6BCBD5-751B-4F83-A51D-7DA1FFB31080}" type="pres">
      <dgm:prSet presAssocID="{2966561C-C1AB-42A5-AA13-61E50D625E8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8E8E529-DA7E-4A24-9784-33A46EBD036E}" type="pres">
      <dgm:prSet presAssocID="{02418612-177A-4077-AFA3-97405AD94A31}" presName="hierRoot2" presStyleCnt="0">
        <dgm:presLayoutVars>
          <dgm:hierBranch val="init"/>
        </dgm:presLayoutVars>
      </dgm:prSet>
      <dgm:spPr/>
    </dgm:pt>
    <dgm:pt modelId="{7CF666EB-A8E1-4A8D-B5E9-BDAFFF00C876}" type="pres">
      <dgm:prSet presAssocID="{02418612-177A-4077-AFA3-97405AD94A31}" presName="rootComposite" presStyleCnt="0"/>
      <dgm:spPr/>
    </dgm:pt>
    <dgm:pt modelId="{4C951CE3-C823-45F3-985B-6626E6CEF54E}" type="pres">
      <dgm:prSet presAssocID="{02418612-177A-4077-AFA3-97405AD94A31}" presName="rootText" presStyleLbl="node2" presStyleIdx="3" presStyleCnt="4" custLinFactNeighborX="-327" custLinFactNeighborY="432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62D6EF-ADCD-4682-8C95-8D07C0A00E28}" type="pres">
      <dgm:prSet presAssocID="{02418612-177A-4077-AFA3-97405AD94A31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7820C1F7-DE7C-4FD0-A390-C23FBBC7C945}" type="pres">
      <dgm:prSet presAssocID="{02418612-177A-4077-AFA3-97405AD94A31}" presName="hierChild4" presStyleCnt="0"/>
      <dgm:spPr/>
    </dgm:pt>
    <dgm:pt modelId="{19036D15-6CD1-4D92-9E28-A4AD2D7290B1}" type="pres">
      <dgm:prSet presAssocID="{02418612-177A-4077-AFA3-97405AD94A31}" presName="hierChild5" presStyleCnt="0"/>
      <dgm:spPr/>
    </dgm:pt>
    <dgm:pt modelId="{9432E0A2-C517-4050-B423-369CCB444340}" type="pres">
      <dgm:prSet presAssocID="{4BADD836-3396-429D-89A5-E9CBA091E10A}" presName="hierChild3" presStyleCnt="0"/>
      <dgm:spPr/>
    </dgm:pt>
  </dgm:ptLst>
  <dgm:cxnLst>
    <dgm:cxn modelId="{8121B3CC-9AA2-45BE-8034-F939B3DE0C81}" type="presOf" srcId="{2964DC49-F869-4C35-A9DB-1B30FB096CC2}" destId="{A09CFA5B-2599-47B0-8DA0-CDCB36972847}" srcOrd="1" destOrd="0" presId="urn:microsoft.com/office/officeart/2005/8/layout/orgChart1"/>
    <dgm:cxn modelId="{BD5AD53E-263A-4851-A131-87F291103BA0}" srcId="{4D6170E6-A228-4D8B-B223-1CEB36E2F1A9}" destId="{4BADD836-3396-429D-89A5-E9CBA091E10A}" srcOrd="0" destOrd="0" parTransId="{F8C0F560-78B6-4D2E-9AD6-80C1F74AC0A6}" sibTransId="{6CD33898-9F4C-4F46-A33B-A9DA50093D59}"/>
    <dgm:cxn modelId="{FBFDF08F-D8EC-4F3A-B15B-7A770DB0FBA6}" type="presOf" srcId="{BEFC41DA-EF5C-4D49-9C56-151563BA2F20}" destId="{6870FDAB-57C3-4700-A7D4-119D612CA371}" srcOrd="0" destOrd="0" presId="urn:microsoft.com/office/officeart/2005/8/layout/orgChart1"/>
    <dgm:cxn modelId="{85274EBC-8ECE-45FD-A590-3BF97075F1AB}" type="presOf" srcId="{B44499E5-BB08-4BB8-9CB4-507317E4C84A}" destId="{AC29DDB3-14F8-4E2E-8F16-19781BC0CF91}" srcOrd="0" destOrd="0" presId="urn:microsoft.com/office/officeart/2005/8/layout/orgChart1"/>
    <dgm:cxn modelId="{F16B0D43-222F-451A-A1D7-228E41A521DF}" type="presOf" srcId="{A892D1F1-9B4B-4656-8849-90680AAFFCCF}" destId="{AD63ACF0-2738-4940-988E-1C9232BBB367}" srcOrd="0" destOrd="0" presId="urn:microsoft.com/office/officeart/2005/8/layout/orgChart1"/>
    <dgm:cxn modelId="{B9B966F8-B441-425A-9D7B-13DB99DCED08}" type="presOf" srcId="{4D6170E6-A228-4D8B-B223-1CEB36E2F1A9}" destId="{C4CC4227-118F-4E6A-BB77-7BB1B71DDFE1}" srcOrd="0" destOrd="0" presId="urn:microsoft.com/office/officeart/2005/8/layout/orgChart1"/>
    <dgm:cxn modelId="{312FEFFB-24D2-42F1-ACBD-D5C22E295965}" srcId="{4BADD836-3396-429D-89A5-E9CBA091E10A}" destId="{2964DC49-F869-4C35-A9DB-1B30FB096CC2}" srcOrd="2" destOrd="0" parTransId="{A892D1F1-9B4B-4656-8849-90680AAFFCCF}" sibTransId="{B4074BA5-244F-470D-BF4A-35D832D957F1}"/>
    <dgm:cxn modelId="{55677A33-4B0D-4A6E-BDBD-09252ACD33F6}" type="presOf" srcId="{E9783685-1735-425D-84FC-DACEBADBA825}" destId="{E98E5330-0698-45C9-9A30-872048E963DE}" srcOrd="0" destOrd="0" presId="urn:microsoft.com/office/officeart/2005/8/layout/orgChart1"/>
    <dgm:cxn modelId="{2D0DA66F-EC0F-43A9-BE68-08B85BF4B09D}" type="presOf" srcId="{2964DC49-F869-4C35-A9DB-1B30FB096CC2}" destId="{01051B28-F5CB-4155-A0DF-7825C60D74B6}" srcOrd="0" destOrd="0" presId="urn:microsoft.com/office/officeart/2005/8/layout/orgChart1"/>
    <dgm:cxn modelId="{B675B59D-8C72-4DC3-8067-39213B82E78F}" type="presOf" srcId="{02418612-177A-4077-AFA3-97405AD94A31}" destId="{8262D6EF-ADCD-4682-8C95-8D07C0A00E28}" srcOrd="1" destOrd="0" presId="urn:microsoft.com/office/officeart/2005/8/layout/orgChart1"/>
    <dgm:cxn modelId="{418995A5-CB00-4B99-84CB-FD6C5CC56331}" srcId="{4BADD836-3396-429D-89A5-E9CBA091E10A}" destId="{B44499E5-BB08-4BB8-9CB4-507317E4C84A}" srcOrd="0" destOrd="0" parTransId="{DBA8B8CC-E917-49D2-A284-57997492A620}" sibTransId="{80C7B29D-2124-4F6E-9CA5-8198A8448857}"/>
    <dgm:cxn modelId="{7D9FC798-8087-4061-991E-B5B4DAED0414}" srcId="{4BADD836-3396-429D-89A5-E9CBA091E10A}" destId="{E9783685-1735-425D-84FC-DACEBADBA825}" srcOrd="1" destOrd="0" parTransId="{BEFC41DA-EF5C-4D49-9C56-151563BA2F20}" sibTransId="{03B38FAC-EAAD-480D-BE32-30A75065B428}"/>
    <dgm:cxn modelId="{CA3EC02E-CA57-4BE4-AFF1-6CBD2493D9B1}" srcId="{4BADD836-3396-429D-89A5-E9CBA091E10A}" destId="{02418612-177A-4077-AFA3-97405AD94A31}" srcOrd="3" destOrd="0" parTransId="{2966561C-C1AB-42A5-AA13-61E50D625E88}" sibTransId="{4936CAA8-7BF7-487F-B850-73BABCD53652}"/>
    <dgm:cxn modelId="{7575F19B-AF90-4EC8-9EE6-459CD3748886}" type="presOf" srcId="{4BADD836-3396-429D-89A5-E9CBA091E10A}" destId="{0043C69F-E704-4FFF-93AF-76976A0D14C1}" srcOrd="0" destOrd="0" presId="urn:microsoft.com/office/officeart/2005/8/layout/orgChart1"/>
    <dgm:cxn modelId="{FAE596D5-013D-4891-9DE4-9D2818B0E750}" type="presOf" srcId="{B44499E5-BB08-4BB8-9CB4-507317E4C84A}" destId="{60827CF6-6C56-4BE0-B88A-69CEAC339098}" srcOrd="1" destOrd="0" presId="urn:microsoft.com/office/officeart/2005/8/layout/orgChart1"/>
    <dgm:cxn modelId="{567A176C-033B-4436-A85B-EAFB3DE01AF6}" type="presOf" srcId="{02418612-177A-4077-AFA3-97405AD94A31}" destId="{4C951CE3-C823-45F3-985B-6626E6CEF54E}" srcOrd="0" destOrd="0" presId="urn:microsoft.com/office/officeart/2005/8/layout/orgChart1"/>
    <dgm:cxn modelId="{C838F5C4-9135-4F64-BB62-E2A14C5B279E}" type="presOf" srcId="{E9783685-1735-425D-84FC-DACEBADBA825}" destId="{C21527F2-DAD8-4E82-9011-6BC45C26EFA3}" srcOrd="1" destOrd="0" presId="urn:microsoft.com/office/officeart/2005/8/layout/orgChart1"/>
    <dgm:cxn modelId="{A63DF32A-6478-4865-92AC-5C78FCF7D4A0}" type="presOf" srcId="{4BADD836-3396-429D-89A5-E9CBA091E10A}" destId="{44E3E6FF-0DDB-47FE-BD39-46396CA243D2}" srcOrd="1" destOrd="0" presId="urn:microsoft.com/office/officeart/2005/8/layout/orgChart1"/>
    <dgm:cxn modelId="{28D257C3-0678-443E-A2EF-212D3795F67B}" type="presOf" srcId="{DBA8B8CC-E917-49D2-A284-57997492A620}" destId="{E6EAD2E7-C276-4D63-A005-274D4A0CD26F}" srcOrd="0" destOrd="0" presId="urn:microsoft.com/office/officeart/2005/8/layout/orgChart1"/>
    <dgm:cxn modelId="{1B3A82C3-9B56-4367-B019-B3BE334AFDF4}" type="presOf" srcId="{2966561C-C1AB-42A5-AA13-61E50D625E88}" destId="{CB6BCBD5-751B-4F83-A51D-7DA1FFB31080}" srcOrd="0" destOrd="0" presId="urn:microsoft.com/office/officeart/2005/8/layout/orgChart1"/>
    <dgm:cxn modelId="{2CA767B9-E90A-4DF2-8684-12A0ADC602BF}" type="presParOf" srcId="{C4CC4227-118F-4E6A-BB77-7BB1B71DDFE1}" destId="{89C0926D-2C79-4342-8D96-5F7B5133BC88}" srcOrd="0" destOrd="0" presId="urn:microsoft.com/office/officeart/2005/8/layout/orgChart1"/>
    <dgm:cxn modelId="{4AFC0ED7-B0ED-4D63-82D2-B4D75FA15FF7}" type="presParOf" srcId="{89C0926D-2C79-4342-8D96-5F7B5133BC88}" destId="{C5F63CE6-5CB8-46FC-B9D3-43F36B04D1C3}" srcOrd="0" destOrd="0" presId="urn:microsoft.com/office/officeart/2005/8/layout/orgChart1"/>
    <dgm:cxn modelId="{7FE972FF-30F1-4868-A4D2-C3BA4F683E1F}" type="presParOf" srcId="{C5F63CE6-5CB8-46FC-B9D3-43F36B04D1C3}" destId="{0043C69F-E704-4FFF-93AF-76976A0D14C1}" srcOrd="0" destOrd="0" presId="urn:microsoft.com/office/officeart/2005/8/layout/orgChart1"/>
    <dgm:cxn modelId="{1E811E6F-36BD-42EA-A03C-9FF26FFA31CE}" type="presParOf" srcId="{C5F63CE6-5CB8-46FC-B9D3-43F36B04D1C3}" destId="{44E3E6FF-0DDB-47FE-BD39-46396CA243D2}" srcOrd="1" destOrd="0" presId="urn:microsoft.com/office/officeart/2005/8/layout/orgChart1"/>
    <dgm:cxn modelId="{0AAE6D7C-D515-45BB-9B20-B02666E32AA6}" type="presParOf" srcId="{89C0926D-2C79-4342-8D96-5F7B5133BC88}" destId="{AC6FA4B0-5A77-4698-A3FC-8E6315F82B38}" srcOrd="1" destOrd="0" presId="urn:microsoft.com/office/officeart/2005/8/layout/orgChart1"/>
    <dgm:cxn modelId="{05D06472-5CAC-4E9D-AD3F-47492110DFC8}" type="presParOf" srcId="{AC6FA4B0-5A77-4698-A3FC-8E6315F82B38}" destId="{E6EAD2E7-C276-4D63-A005-274D4A0CD26F}" srcOrd="0" destOrd="0" presId="urn:microsoft.com/office/officeart/2005/8/layout/orgChart1"/>
    <dgm:cxn modelId="{6DA6721D-868C-4B48-9A0C-2D29D35EA310}" type="presParOf" srcId="{AC6FA4B0-5A77-4698-A3FC-8E6315F82B38}" destId="{BC645C3F-6357-431C-B027-F7E91B106C70}" srcOrd="1" destOrd="0" presId="urn:microsoft.com/office/officeart/2005/8/layout/orgChart1"/>
    <dgm:cxn modelId="{97828D81-CBF4-4A67-9F2B-9B3B7F5E53C7}" type="presParOf" srcId="{BC645C3F-6357-431C-B027-F7E91B106C70}" destId="{C719CA65-3606-4038-A4DD-4C686FEB0C7F}" srcOrd="0" destOrd="0" presId="urn:microsoft.com/office/officeart/2005/8/layout/orgChart1"/>
    <dgm:cxn modelId="{3FC43F86-87D4-422A-BCC1-697EF1632E30}" type="presParOf" srcId="{C719CA65-3606-4038-A4DD-4C686FEB0C7F}" destId="{AC29DDB3-14F8-4E2E-8F16-19781BC0CF91}" srcOrd="0" destOrd="0" presId="urn:microsoft.com/office/officeart/2005/8/layout/orgChart1"/>
    <dgm:cxn modelId="{270F5655-8480-4B51-9D80-0A39678B64D7}" type="presParOf" srcId="{C719CA65-3606-4038-A4DD-4C686FEB0C7F}" destId="{60827CF6-6C56-4BE0-B88A-69CEAC339098}" srcOrd="1" destOrd="0" presId="urn:microsoft.com/office/officeart/2005/8/layout/orgChart1"/>
    <dgm:cxn modelId="{FB22B117-F0CD-47D6-B7CC-692894C02876}" type="presParOf" srcId="{BC645C3F-6357-431C-B027-F7E91B106C70}" destId="{07F608AD-4668-42AF-98A5-27E53C8CC4DB}" srcOrd="1" destOrd="0" presId="urn:microsoft.com/office/officeart/2005/8/layout/orgChart1"/>
    <dgm:cxn modelId="{E5EE9575-1A45-4259-9640-EF14AADC0FAC}" type="presParOf" srcId="{BC645C3F-6357-431C-B027-F7E91B106C70}" destId="{2322B63A-C1F2-49EC-9C0A-68E599348F9D}" srcOrd="2" destOrd="0" presId="urn:microsoft.com/office/officeart/2005/8/layout/orgChart1"/>
    <dgm:cxn modelId="{B7080870-CB0F-4478-93CB-D8B7293B4351}" type="presParOf" srcId="{AC6FA4B0-5A77-4698-A3FC-8E6315F82B38}" destId="{6870FDAB-57C3-4700-A7D4-119D612CA371}" srcOrd="2" destOrd="0" presId="urn:microsoft.com/office/officeart/2005/8/layout/orgChart1"/>
    <dgm:cxn modelId="{E2887B58-AE4E-4F35-8904-DE263F465629}" type="presParOf" srcId="{AC6FA4B0-5A77-4698-A3FC-8E6315F82B38}" destId="{311DE05C-9724-4A0E-BE03-ADC01BAD72C4}" srcOrd="3" destOrd="0" presId="urn:microsoft.com/office/officeart/2005/8/layout/orgChart1"/>
    <dgm:cxn modelId="{86EE1727-E1C4-4B32-868C-C553501F9D8F}" type="presParOf" srcId="{311DE05C-9724-4A0E-BE03-ADC01BAD72C4}" destId="{5A70FCF6-AE08-4417-A831-D1FB7881FB0A}" srcOrd="0" destOrd="0" presId="urn:microsoft.com/office/officeart/2005/8/layout/orgChart1"/>
    <dgm:cxn modelId="{B1AD0A37-5005-42D8-AA6D-98E8B8DDACE3}" type="presParOf" srcId="{5A70FCF6-AE08-4417-A831-D1FB7881FB0A}" destId="{E98E5330-0698-45C9-9A30-872048E963DE}" srcOrd="0" destOrd="0" presId="urn:microsoft.com/office/officeart/2005/8/layout/orgChart1"/>
    <dgm:cxn modelId="{29850B30-F2B3-49CF-8782-391DE471AAFC}" type="presParOf" srcId="{5A70FCF6-AE08-4417-A831-D1FB7881FB0A}" destId="{C21527F2-DAD8-4E82-9011-6BC45C26EFA3}" srcOrd="1" destOrd="0" presId="urn:microsoft.com/office/officeart/2005/8/layout/orgChart1"/>
    <dgm:cxn modelId="{FB6820BB-662B-464B-B10C-0F63DFCF8A8C}" type="presParOf" srcId="{311DE05C-9724-4A0E-BE03-ADC01BAD72C4}" destId="{2FADC971-1A58-4E94-B521-D8496CEC6443}" srcOrd="1" destOrd="0" presId="urn:microsoft.com/office/officeart/2005/8/layout/orgChart1"/>
    <dgm:cxn modelId="{A0387BC5-0AFB-4E77-9D83-82228E9A9B8F}" type="presParOf" srcId="{311DE05C-9724-4A0E-BE03-ADC01BAD72C4}" destId="{9A9BE50B-F01D-45AC-96EE-72A5EAFA343A}" srcOrd="2" destOrd="0" presId="urn:microsoft.com/office/officeart/2005/8/layout/orgChart1"/>
    <dgm:cxn modelId="{808B881B-E197-4B0A-8130-764F76816726}" type="presParOf" srcId="{AC6FA4B0-5A77-4698-A3FC-8E6315F82B38}" destId="{AD63ACF0-2738-4940-988E-1C9232BBB367}" srcOrd="4" destOrd="0" presId="urn:microsoft.com/office/officeart/2005/8/layout/orgChart1"/>
    <dgm:cxn modelId="{0EBF8292-4C16-49EE-BFF0-5B0A079C9D64}" type="presParOf" srcId="{AC6FA4B0-5A77-4698-A3FC-8E6315F82B38}" destId="{D5470386-90EA-4804-9F7C-C5CD8C2D5854}" srcOrd="5" destOrd="0" presId="urn:microsoft.com/office/officeart/2005/8/layout/orgChart1"/>
    <dgm:cxn modelId="{1712678F-CE3B-4D4E-BE21-D856E0585901}" type="presParOf" srcId="{D5470386-90EA-4804-9F7C-C5CD8C2D5854}" destId="{D54988D1-D554-4C21-B490-9F3475E8B381}" srcOrd="0" destOrd="0" presId="urn:microsoft.com/office/officeart/2005/8/layout/orgChart1"/>
    <dgm:cxn modelId="{E1FAA10D-4E75-4CC8-8878-8A4F872E39C7}" type="presParOf" srcId="{D54988D1-D554-4C21-B490-9F3475E8B381}" destId="{01051B28-F5CB-4155-A0DF-7825C60D74B6}" srcOrd="0" destOrd="0" presId="urn:microsoft.com/office/officeart/2005/8/layout/orgChart1"/>
    <dgm:cxn modelId="{A00F8658-78D6-481E-8B55-BAB237D74D89}" type="presParOf" srcId="{D54988D1-D554-4C21-B490-9F3475E8B381}" destId="{A09CFA5B-2599-47B0-8DA0-CDCB36972847}" srcOrd="1" destOrd="0" presId="urn:microsoft.com/office/officeart/2005/8/layout/orgChart1"/>
    <dgm:cxn modelId="{053FBB41-A78C-4E0D-8AD2-3863F987B049}" type="presParOf" srcId="{D5470386-90EA-4804-9F7C-C5CD8C2D5854}" destId="{F8ABCE7E-FC35-4AB0-A29D-127E285ABE12}" srcOrd="1" destOrd="0" presId="urn:microsoft.com/office/officeart/2005/8/layout/orgChart1"/>
    <dgm:cxn modelId="{1115A2F6-DCF9-48FD-BB6D-678971D65883}" type="presParOf" srcId="{D5470386-90EA-4804-9F7C-C5CD8C2D5854}" destId="{AA983A25-24C6-4B8A-A486-1400EEEA5E85}" srcOrd="2" destOrd="0" presId="urn:microsoft.com/office/officeart/2005/8/layout/orgChart1"/>
    <dgm:cxn modelId="{E148014B-1840-48B4-8421-9826EDA9CAE7}" type="presParOf" srcId="{AC6FA4B0-5A77-4698-A3FC-8E6315F82B38}" destId="{CB6BCBD5-751B-4F83-A51D-7DA1FFB31080}" srcOrd="6" destOrd="0" presId="urn:microsoft.com/office/officeart/2005/8/layout/orgChart1"/>
    <dgm:cxn modelId="{7F113482-CEE5-483E-A81E-BCD8A7199AA4}" type="presParOf" srcId="{AC6FA4B0-5A77-4698-A3FC-8E6315F82B38}" destId="{A8E8E529-DA7E-4A24-9784-33A46EBD036E}" srcOrd="7" destOrd="0" presId="urn:microsoft.com/office/officeart/2005/8/layout/orgChart1"/>
    <dgm:cxn modelId="{2E8B678B-5B29-411E-BB65-D98863741B3F}" type="presParOf" srcId="{A8E8E529-DA7E-4A24-9784-33A46EBD036E}" destId="{7CF666EB-A8E1-4A8D-B5E9-BDAFFF00C876}" srcOrd="0" destOrd="0" presId="urn:microsoft.com/office/officeart/2005/8/layout/orgChart1"/>
    <dgm:cxn modelId="{32719A8A-1129-4B6D-9AD0-C1F4519DF114}" type="presParOf" srcId="{7CF666EB-A8E1-4A8D-B5E9-BDAFFF00C876}" destId="{4C951CE3-C823-45F3-985B-6626E6CEF54E}" srcOrd="0" destOrd="0" presId="urn:microsoft.com/office/officeart/2005/8/layout/orgChart1"/>
    <dgm:cxn modelId="{96C853AE-0E46-48A5-9496-2A4CBD4475DF}" type="presParOf" srcId="{7CF666EB-A8E1-4A8D-B5E9-BDAFFF00C876}" destId="{8262D6EF-ADCD-4682-8C95-8D07C0A00E28}" srcOrd="1" destOrd="0" presId="urn:microsoft.com/office/officeart/2005/8/layout/orgChart1"/>
    <dgm:cxn modelId="{C4820388-1A9E-4D48-9871-6EDB680ED6AB}" type="presParOf" srcId="{A8E8E529-DA7E-4A24-9784-33A46EBD036E}" destId="{7820C1F7-DE7C-4FD0-A390-C23FBBC7C945}" srcOrd="1" destOrd="0" presId="urn:microsoft.com/office/officeart/2005/8/layout/orgChart1"/>
    <dgm:cxn modelId="{1950B2E2-5A26-407E-A3FD-1BD4AEDB2DBD}" type="presParOf" srcId="{A8E8E529-DA7E-4A24-9784-33A46EBD036E}" destId="{19036D15-6CD1-4D92-9E28-A4AD2D7290B1}" srcOrd="2" destOrd="0" presId="urn:microsoft.com/office/officeart/2005/8/layout/orgChart1"/>
    <dgm:cxn modelId="{7DF80AB8-AE23-478F-8AB6-DC598C4B4F78}" type="presParOf" srcId="{89C0926D-2C79-4342-8D96-5F7B5133BC88}" destId="{9432E0A2-C517-4050-B423-369CCB4443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3ACF0-2738-4940-988E-1C9232BBB367}">
      <dsp:nvSpPr>
        <dsp:cNvPr id="0" name=""/>
        <dsp:cNvSpPr/>
      </dsp:nvSpPr>
      <dsp:spPr>
        <a:xfrm>
          <a:off x="2340260" y="1109877"/>
          <a:ext cx="1095835" cy="495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717"/>
              </a:lnTo>
              <a:lnTo>
                <a:pt x="1095835" y="273717"/>
              </a:lnTo>
              <a:lnTo>
                <a:pt x="1095835" y="4959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AD2E7-C276-4D63-A005-274D4A0CD26F}">
      <dsp:nvSpPr>
        <dsp:cNvPr id="0" name=""/>
        <dsp:cNvSpPr/>
      </dsp:nvSpPr>
      <dsp:spPr>
        <a:xfrm>
          <a:off x="1236168" y="1109877"/>
          <a:ext cx="1104091" cy="495987"/>
        </a:xfrm>
        <a:custGeom>
          <a:avLst/>
          <a:gdLst/>
          <a:ahLst/>
          <a:cxnLst/>
          <a:rect l="0" t="0" r="0" b="0"/>
          <a:pathLst>
            <a:path>
              <a:moveTo>
                <a:pt x="1104091" y="0"/>
              </a:moveTo>
              <a:lnTo>
                <a:pt x="1104091" y="273717"/>
              </a:lnTo>
              <a:lnTo>
                <a:pt x="0" y="273717"/>
              </a:lnTo>
              <a:lnTo>
                <a:pt x="0" y="4959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C69F-E704-4FFF-93AF-76976A0D14C1}">
      <dsp:nvSpPr>
        <dsp:cNvPr id="0" name=""/>
        <dsp:cNvSpPr/>
      </dsp:nvSpPr>
      <dsp:spPr>
        <a:xfrm>
          <a:off x="1281829" y="51446"/>
          <a:ext cx="2116861" cy="1058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900" kern="1200" dirty="0"/>
        </a:p>
      </dsp:txBody>
      <dsp:txXfrm>
        <a:off x="1281829" y="51446"/>
        <a:ext cx="2116861" cy="1058430"/>
      </dsp:txXfrm>
    </dsp:sp>
    <dsp:sp modelId="{AC29DDB3-14F8-4E2E-8F16-19781BC0CF91}">
      <dsp:nvSpPr>
        <dsp:cNvPr id="0" name=""/>
        <dsp:cNvSpPr/>
      </dsp:nvSpPr>
      <dsp:spPr>
        <a:xfrm>
          <a:off x="177738" y="1605865"/>
          <a:ext cx="2116861" cy="1058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900" kern="1200" dirty="0" smtClean="0">
              <a:latin typeface="微軟正黑體" pitchFamily="34" charset="-120"/>
              <a:ea typeface="微軟正黑體" pitchFamily="34" charset="-120"/>
            </a:rPr>
            <a:t>掛號</a:t>
          </a:r>
          <a:endParaRPr lang="zh-TW" altLang="en-US" sz="49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77738" y="1605865"/>
        <a:ext cx="2116861" cy="1058430"/>
      </dsp:txXfrm>
    </dsp:sp>
    <dsp:sp modelId="{01051B28-F5CB-4155-A0DF-7825C60D74B6}">
      <dsp:nvSpPr>
        <dsp:cNvPr id="0" name=""/>
        <dsp:cNvSpPr/>
      </dsp:nvSpPr>
      <dsp:spPr>
        <a:xfrm>
          <a:off x="2377664" y="1605865"/>
          <a:ext cx="2116861" cy="1058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900" kern="1200" dirty="0" smtClean="0">
              <a:latin typeface="微軟正黑體" pitchFamily="34" charset="-120"/>
              <a:ea typeface="微軟正黑體" pitchFamily="34" charset="-120"/>
            </a:rPr>
            <a:t>查詢</a:t>
          </a:r>
          <a:endParaRPr lang="zh-TW" altLang="en-US" sz="49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7664" y="1605865"/>
        <a:ext cx="2116861" cy="1058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BCBD5-751B-4F83-A51D-7DA1FFB31080}">
      <dsp:nvSpPr>
        <dsp:cNvPr id="0" name=""/>
        <dsp:cNvSpPr/>
      </dsp:nvSpPr>
      <dsp:spPr>
        <a:xfrm>
          <a:off x="4990467" y="2294339"/>
          <a:ext cx="3901523" cy="49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95"/>
              </a:lnTo>
              <a:lnTo>
                <a:pt x="3901523" y="272695"/>
              </a:lnTo>
              <a:lnTo>
                <a:pt x="3901523" y="498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3ACF0-2738-4940-988E-1C9232BBB367}">
      <dsp:nvSpPr>
        <dsp:cNvPr id="0" name=""/>
        <dsp:cNvSpPr/>
      </dsp:nvSpPr>
      <dsp:spPr>
        <a:xfrm>
          <a:off x="4990467" y="2294339"/>
          <a:ext cx="1302854" cy="45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15"/>
              </a:lnTo>
              <a:lnTo>
                <a:pt x="1302854" y="226115"/>
              </a:lnTo>
              <a:lnTo>
                <a:pt x="1302854" y="452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0FDAB-57C3-4700-A7D4-119D612CA371}">
      <dsp:nvSpPr>
        <dsp:cNvPr id="0" name=""/>
        <dsp:cNvSpPr/>
      </dsp:nvSpPr>
      <dsp:spPr>
        <a:xfrm>
          <a:off x="3687612" y="2294339"/>
          <a:ext cx="1302854" cy="452230"/>
        </a:xfrm>
        <a:custGeom>
          <a:avLst/>
          <a:gdLst/>
          <a:ahLst/>
          <a:cxnLst/>
          <a:rect l="0" t="0" r="0" b="0"/>
          <a:pathLst>
            <a:path>
              <a:moveTo>
                <a:pt x="1302854" y="0"/>
              </a:moveTo>
              <a:lnTo>
                <a:pt x="1302854" y="226115"/>
              </a:lnTo>
              <a:lnTo>
                <a:pt x="0" y="226115"/>
              </a:lnTo>
              <a:lnTo>
                <a:pt x="0" y="452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AD2E7-C276-4D63-A005-274D4A0CD26F}">
      <dsp:nvSpPr>
        <dsp:cNvPr id="0" name=""/>
        <dsp:cNvSpPr/>
      </dsp:nvSpPr>
      <dsp:spPr>
        <a:xfrm>
          <a:off x="1081902" y="2294339"/>
          <a:ext cx="3908564" cy="452230"/>
        </a:xfrm>
        <a:custGeom>
          <a:avLst/>
          <a:gdLst/>
          <a:ahLst/>
          <a:cxnLst/>
          <a:rect l="0" t="0" r="0" b="0"/>
          <a:pathLst>
            <a:path>
              <a:moveTo>
                <a:pt x="3908564" y="0"/>
              </a:moveTo>
              <a:lnTo>
                <a:pt x="3908564" y="226115"/>
              </a:lnTo>
              <a:lnTo>
                <a:pt x="0" y="226115"/>
              </a:lnTo>
              <a:lnTo>
                <a:pt x="0" y="452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C69F-E704-4FFF-93AF-76976A0D14C1}">
      <dsp:nvSpPr>
        <dsp:cNvPr id="0" name=""/>
        <dsp:cNvSpPr/>
      </dsp:nvSpPr>
      <dsp:spPr>
        <a:xfrm>
          <a:off x="3913727" y="1217599"/>
          <a:ext cx="2153479" cy="1076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/>
            <a:t>System</a:t>
          </a:r>
          <a:endParaRPr lang="zh-TW" altLang="en-US" sz="4100" kern="1200" dirty="0"/>
        </a:p>
      </dsp:txBody>
      <dsp:txXfrm>
        <a:off x="3913727" y="1217599"/>
        <a:ext cx="2153479" cy="1076739"/>
      </dsp:txXfrm>
    </dsp:sp>
    <dsp:sp modelId="{AC29DDB3-14F8-4E2E-8F16-19781BC0CF91}">
      <dsp:nvSpPr>
        <dsp:cNvPr id="0" name=""/>
        <dsp:cNvSpPr/>
      </dsp:nvSpPr>
      <dsp:spPr>
        <a:xfrm>
          <a:off x="5162" y="2746569"/>
          <a:ext cx="2153479" cy="1076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>
              <a:latin typeface="微軟正黑體" pitchFamily="34" charset="-120"/>
              <a:ea typeface="微軟正黑體" pitchFamily="34" charset="-120"/>
            </a:rPr>
            <a:t>登入</a:t>
          </a:r>
          <a:endParaRPr lang="zh-TW" altLang="en-US" sz="41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162" y="2746569"/>
        <a:ext cx="2153479" cy="1076739"/>
      </dsp:txXfrm>
    </dsp:sp>
    <dsp:sp modelId="{E98E5330-0698-45C9-9A30-872048E963DE}">
      <dsp:nvSpPr>
        <dsp:cNvPr id="0" name=""/>
        <dsp:cNvSpPr/>
      </dsp:nvSpPr>
      <dsp:spPr>
        <a:xfrm>
          <a:off x="2610872" y="2746569"/>
          <a:ext cx="2153479" cy="1076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>
              <a:latin typeface="微軟正黑體" pitchFamily="34" charset="-120"/>
              <a:ea typeface="微軟正黑體" pitchFamily="34" charset="-120"/>
            </a:rPr>
            <a:t>新增</a:t>
          </a:r>
          <a:endParaRPr lang="zh-TW" altLang="en-US" sz="41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10872" y="2746569"/>
        <a:ext cx="2153479" cy="1076739"/>
      </dsp:txXfrm>
    </dsp:sp>
    <dsp:sp modelId="{01051B28-F5CB-4155-A0DF-7825C60D74B6}">
      <dsp:nvSpPr>
        <dsp:cNvPr id="0" name=""/>
        <dsp:cNvSpPr/>
      </dsp:nvSpPr>
      <dsp:spPr>
        <a:xfrm>
          <a:off x="5216582" y="2746569"/>
          <a:ext cx="2153479" cy="1076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>
              <a:latin typeface="微軟正黑體" pitchFamily="34" charset="-120"/>
              <a:ea typeface="微軟正黑體" pitchFamily="34" charset="-120"/>
            </a:rPr>
            <a:t>離開</a:t>
          </a:r>
          <a:endParaRPr lang="zh-TW" altLang="en-US" sz="41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216582" y="2746569"/>
        <a:ext cx="2153479" cy="1076739"/>
      </dsp:txXfrm>
    </dsp:sp>
    <dsp:sp modelId="{4C951CE3-C823-45F3-985B-6626E6CEF54E}">
      <dsp:nvSpPr>
        <dsp:cNvPr id="0" name=""/>
        <dsp:cNvSpPr/>
      </dsp:nvSpPr>
      <dsp:spPr>
        <a:xfrm>
          <a:off x="7815250" y="2793149"/>
          <a:ext cx="2153479" cy="1076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>
              <a:latin typeface="微軟正黑體" pitchFamily="34" charset="-120"/>
              <a:ea typeface="微軟正黑體" pitchFamily="34" charset="-120"/>
            </a:rPr>
            <a:t>醫護人員</a:t>
          </a:r>
          <a:endParaRPr lang="zh-TW" altLang="en-US" sz="41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815250" y="2793149"/>
        <a:ext cx="2153479" cy="1076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5359" y="2703472"/>
            <a:ext cx="10827385" cy="186543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0716" y="4931517"/>
            <a:ext cx="8916670" cy="22240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8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11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35124" y="348512"/>
            <a:ext cx="2866073" cy="74254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6905" y="348512"/>
            <a:ext cx="8385916" cy="74254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3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3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223" y="5592277"/>
            <a:ext cx="10827385" cy="1728447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6223" y="3688566"/>
            <a:ext cx="10827385" cy="1903710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74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88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3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97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4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09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95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6906" y="2030626"/>
            <a:ext cx="5625994" cy="5743363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75201" y="2030626"/>
            <a:ext cx="5625994" cy="5743363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6906" y="1948031"/>
            <a:ext cx="5628206" cy="81184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442" indent="0">
              <a:buNone/>
              <a:defRPr sz="2800" b="1"/>
            </a:lvl2pPr>
            <a:lvl3pPr marL="1254883" indent="0">
              <a:buNone/>
              <a:defRPr sz="2500" b="1"/>
            </a:lvl3pPr>
            <a:lvl4pPr marL="1882325" indent="0">
              <a:buNone/>
              <a:defRPr sz="2200" b="1"/>
            </a:lvl4pPr>
            <a:lvl5pPr marL="2509766" indent="0">
              <a:buNone/>
              <a:defRPr sz="2200" b="1"/>
            </a:lvl5pPr>
            <a:lvl6pPr marL="3137209" indent="0">
              <a:buNone/>
              <a:defRPr sz="2200" b="1"/>
            </a:lvl6pPr>
            <a:lvl7pPr marL="3764650" indent="0">
              <a:buNone/>
              <a:defRPr sz="2200" b="1"/>
            </a:lvl7pPr>
            <a:lvl8pPr marL="4392092" indent="0">
              <a:buNone/>
              <a:defRPr sz="2200" b="1"/>
            </a:lvl8pPr>
            <a:lvl9pPr marL="5019533" indent="0">
              <a:buNone/>
              <a:defRPr sz="2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6906" y="2759877"/>
            <a:ext cx="5628206" cy="50141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70780" y="1948031"/>
            <a:ext cx="5630417" cy="81184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442" indent="0">
              <a:buNone/>
              <a:defRPr sz="2800" b="1"/>
            </a:lvl2pPr>
            <a:lvl3pPr marL="1254883" indent="0">
              <a:buNone/>
              <a:defRPr sz="2500" b="1"/>
            </a:lvl3pPr>
            <a:lvl4pPr marL="1882325" indent="0">
              <a:buNone/>
              <a:defRPr sz="2200" b="1"/>
            </a:lvl4pPr>
            <a:lvl5pPr marL="2509766" indent="0">
              <a:buNone/>
              <a:defRPr sz="2200" b="1"/>
            </a:lvl5pPr>
            <a:lvl6pPr marL="3137209" indent="0">
              <a:buNone/>
              <a:defRPr sz="2200" b="1"/>
            </a:lvl6pPr>
            <a:lvl7pPr marL="3764650" indent="0">
              <a:buNone/>
              <a:defRPr sz="2200" b="1"/>
            </a:lvl7pPr>
            <a:lvl8pPr marL="4392092" indent="0">
              <a:buNone/>
              <a:defRPr sz="2200" b="1"/>
            </a:lvl8pPr>
            <a:lvl9pPr marL="5019533" indent="0">
              <a:buNone/>
              <a:defRPr sz="2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70780" y="2759877"/>
            <a:ext cx="5630417" cy="50141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0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7" y="346496"/>
            <a:ext cx="4190747" cy="147462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0243" y="346497"/>
            <a:ext cx="7120952" cy="7427492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6907" y="1821117"/>
            <a:ext cx="4190747" cy="5952872"/>
          </a:xfrm>
        </p:spPr>
        <p:txBody>
          <a:bodyPr/>
          <a:lstStyle>
            <a:lvl1pPr marL="0" indent="0">
              <a:buNone/>
              <a:defRPr sz="1900"/>
            </a:lvl1pPr>
            <a:lvl2pPr marL="627442" indent="0">
              <a:buNone/>
              <a:defRPr sz="1600"/>
            </a:lvl2pPr>
            <a:lvl3pPr marL="1254883" indent="0">
              <a:buNone/>
              <a:defRPr sz="1300"/>
            </a:lvl3pPr>
            <a:lvl4pPr marL="1882325" indent="0">
              <a:buNone/>
              <a:defRPr sz="1200"/>
            </a:lvl4pPr>
            <a:lvl5pPr marL="2509766" indent="0">
              <a:buNone/>
              <a:defRPr sz="1200"/>
            </a:lvl5pPr>
            <a:lvl6pPr marL="3137209" indent="0">
              <a:buNone/>
              <a:defRPr sz="1200"/>
            </a:lvl6pPr>
            <a:lvl7pPr marL="3764650" indent="0">
              <a:buNone/>
              <a:defRPr sz="1200"/>
            </a:lvl7pPr>
            <a:lvl8pPr marL="4392092" indent="0">
              <a:buNone/>
              <a:defRPr sz="1200"/>
            </a:lvl8pPr>
            <a:lvl9pPr marL="5019533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6758" y="6091873"/>
            <a:ext cx="7642860" cy="71918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96758" y="777601"/>
            <a:ext cx="7642860" cy="5221605"/>
          </a:xfrm>
        </p:spPr>
        <p:txBody>
          <a:bodyPr/>
          <a:lstStyle>
            <a:lvl1pPr marL="0" indent="0">
              <a:buNone/>
              <a:defRPr sz="4400"/>
            </a:lvl1pPr>
            <a:lvl2pPr marL="627442" indent="0">
              <a:buNone/>
              <a:defRPr sz="3900"/>
            </a:lvl2pPr>
            <a:lvl3pPr marL="1254883" indent="0">
              <a:buNone/>
              <a:defRPr sz="3300"/>
            </a:lvl3pPr>
            <a:lvl4pPr marL="1882325" indent="0">
              <a:buNone/>
              <a:defRPr sz="2800"/>
            </a:lvl4pPr>
            <a:lvl5pPr marL="2509766" indent="0">
              <a:buNone/>
              <a:defRPr sz="2800"/>
            </a:lvl5pPr>
            <a:lvl6pPr marL="3137209" indent="0">
              <a:buNone/>
              <a:defRPr sz="2800"/>
            </a:lvl6pPr>
            <a:lvl7pPr marL="3764650" indent="0">
              <a:buNone/>
              <a:defRPr sz="2800"/>
            </a:lvl7pPr>
            <a:lvl8pPr marL="4392092" indent="0">
              <a:buNone/>
              <a:defRPr sz="2800"/>
            </a:lvl8pPr>
            <a:lvl9pPr marL="5019533" indent="0">
              <a:buNone/>
              <a:defRPr sz="28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96758" y="6811054"/>
            <a:ext cx="7642860" cy="1021355"/>
          </a:xfrm>
        </p:spPr>
        <p:txBody>
          <a:bodyPr/>
          <a:lstStyle>
            <a:lvl1pPr marL="0" indent="0">
              <a:buNone/>
              <a:defRPr sz="1900"/>
            </a:lvl1pPr>
            <a:lvl2pPr marL="627442" indent="0">
              <a:buNone/>
              <a:defRPr sz="1600"/>
            </a:lvl2pPr>
            <a:lvl3pPr marL="1254883" indent="0">
              <a:buNone/>
              <a:defRPr sz="1300"/>
            </a:lvl3pPr>
            <a:lvl4pPr marL="1882325" indent="0">
              <a:buNone/>
              <a:defRPr sz="1200"/>
            </a:lvl4pPr>
            <a:lvl5pPr marL="2509766" indent="0">
              <a:buNone/>
              <a:defRPr sz="1200"/>
            </a:lvl5pPr>
            <a:lvl6pPr marL="3137209" indent="0">
              <a:buNone/>
              <a:defRPr sz="1200"/>
            </a:lvl6pPr>
            <a:lvl7pPr marL="3764650" indent="0">
              <a:buNone/>
              <a:defRPr sz="1200"/>
            </a:lvl7pPr>
            <a:lvl8pPr marL="4392092" indent="0">
              <a:buNone/>
              <a:defRPr sz="1200"/>
            </a:lvl8pPr>
            <a:lvl9pPr marL="5019533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11464290" cy="1450446"/>
          </a:xfrm>
          <a:prstGeom prst="rect">
            <a:avLst/>
          </a:prstGeom>
        </p:spPr>
        <p:txBody>
          <a:bodyPr vert="horz" lIns="125488" tIns="62745" rIns="125488" bIns="6274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6905" y="2030626"/>
            <a:ext cx="11464290" cy="5743363"/>
          </a:xfrm>
          <a:prstGeom prst="rect">
            <a:avLst/>
          </a:prstGeom>
        </p:spPr>
        <p:txBody>
          <a:bodyPr vert="horz" lIns="125488" tIns="62745" rIns="125488" bIns="6274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36905" y="8066092"/>
            <a:ext cx="2972223" cy="463337"/>
          </a:xfrm>
          <a:prstGeom prst="rect">
            <a:avLst/>
          </a:prstGeom>
        </p:spPr>
        <p:txBody>
          <a:bodyPr vert="horz" lIns="125488" tIns="62745" rIns="125488" bIns="6274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5E8D-308E-4597-830A-52DB34CA90E3}" type="datetimeFigureOut">
              <a:rPr lang="zh-TW" altLang="en-US" smtClean="0"/>
              <a:t>2013/6/11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352184" y="8066092"/>
            <a:ext cx="4033732" cy="463337"/>
          </a:xfrm>
          <a:prstGeom prst="rect">
            <a:avLst/>
          </a:prstGeom>
        </p:spPr>
        <p:txBody>
          <a:bodyPr vert="horz" lIns="125488" tIns="62745" rIns="125488" bIns="6274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28973" y="8066092"/>
            <a:ext cx="2972223" cy="463337"/>
          </a:xfrm>
          <a:prstGeom prst="rect">
            <a:avLst/>
          </a:prstGeom>
        </p:spPr>
        <p:txBody>
          <a:bodyPr vert="horz" lIns="125488" tIns="62745" rIns="125488" bIns="6274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6B9E-45CF-4DA9-AC4E-6EC040BFD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7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1254883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81" indent="-470581" algn="l" defTabSz="1254883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592" indent="-392151" algn="l" defTabSz="1254883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604" indent="-313721" algn="l" defTabSz="1254883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046" indent="-313721" algn="l" defTabSz="125488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488" indent="-313721" algn="l" defTabSz="1254883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50929" indent="-313721" algn="l" defTabSz="125488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371" indent="-313721" algn="l" defTabSz="125488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05812" indent="-313721" algn="l" defTabSz="125488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255" indent="-313721" algn="l" defTabSz="125488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442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883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325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9766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209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4650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092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9533" algn="l" defTabSz="125488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冠毅\Desktop\233613FC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738100" cy="86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920778" y="5942287"/>
            <a:ext cx="4968551" cy="1361378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掛號系統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056682" y="7231657"/>
            <a:ext cx="6612414" cy="79208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陳盈君 黃宇煊 呂冠毅</a:t>
            </a:r>
            <a:endParaRPr lang="zh-TW" altLang="en-US" sz="3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8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8784976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 新增 醫生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 descr="C:\Users\冠毅\Desktop\5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20" y="1471017"/>
            <a:ext cx="9638481" cy="68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冠毅\Desktop\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23" y="1303766"/>
            <a:ext cx="9937104" cy="7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8784976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 新增 醫生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5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8784976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選項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 descr="C:\Users\冠毅\Desktop\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62" y="1399009"/>
            <a:ext cx="9464775" cy="677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4320480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掛號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 descr="C:\Users\冠毅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25" y="1409699"/>
            <a:ext cx="9731250" cy="70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4320480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掛號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 descr="C:\Users\冠毅\Desktop\6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14" y="1543025"/>
            <a:ext cx="9649072" cy="68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冠毅\Desktop\6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18" y="1327001"/>
            <a:ext cx="9904263" cy="71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-39662" y="174873"/>
            <a:ext cx="5256584" cy="1450446"/>
          </a:xfrm>
          <a:prstGeom prst="rect">
            <a:avLst/>
          </a:prstGeom>
        </p:spPr>
        <p:txBody>
          <a:bodyPr vert="horz" lIns="125488" tIns="62745" rIns="125488" bIns="62745" rtlCol="0" anchor="ctr">
            <a:normAutofit/>
          </a:bodyPr>
          <a:lstStyle>
            <a:lvl1pPr algn="ctr" defTabSz="1254883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查詢  </a:t>
            </a:r>
            <a:r>
              <a:rPr lang="en-US" altLang="zh-TW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病人</a:t>
            </a:r>
            <a:r>
              <a:rPr lang="en-US" altLang="zh-TW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5256584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查詢  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病人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 descr="C:\Users\冠毅\Desktop\6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14" y="1327001"/>
            <a:ext cx="9818018" cy="70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62" y="174873"/>
            <a:ext cx="5256584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查詢  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醫生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 descr="C:\Users\冠毅\Desktop\5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05" y="1419452"/>
            <a:ext cx="9913689" cy="71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39662" y="174873"/>
            <a:ext cx="5256584" cy="1450446"/>
          </a:xfrm>
          <a:prstGeom prst="rect">
            <a:avLst/>
          </a:prstGeom>
        </p:spPr>
        <p:txBody>
          <a:bodyPr vert="horz" lIns="125488" tIns="62745" rIns="125488" bIns="62745" rtlCol="0" anchor="ctr">
            <a:normAutofit/>
          </a:bodyPr>
          <a:lstStyle>
            <a:lvl1pPr algn="ctr" defTabSz="1254883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重要程式碼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10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4754" y="3332939"/>
            <a:ext cx="5256584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Demo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95101"/>
              </p:ext>
            </p:extLst>
          </p:nvPr>
        </p:nvGraphicFramePr>
        <p:xfrm>
          <a:off x="104354" y="2623145"/>
          <a:ext cx="468052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29897"/>
              </p:ext>
            </p:extLst>
          </p:nvPr>
        </p:nvGraphicFramePr>
        <p:xfrm>
          <a:off x="1356667" y="-113159"/>
          <a:ext cx="9980935" cy="504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961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4147969" cy="145044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需求分析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904" y="2030626"/>
            <a:ext cx="12101195" cy="6425167"/>
          </a:xfrm>
        </p:spPr>
        <p:txBody>
          <a:bodyPr>
            <a:normAutofit fontScale="92500" lnSpcReduction="20000"/>
          </a:bodyPr>
          <a:lstStyle/>
          <a:p>
            <a:pPr lvl="1"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處理掛號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 </a:t>
            </a:r>
          </a:p>
          <a:p>
            <a:pPr marL="627441" lvl="1" indent="0">
              <a:buClr>
                <a:schemeClr val="bg1"/>
              </a:buClr>
              <a:buNone/>
            </a:pP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病人身分證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加上密碼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看診日期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選擇醫生、科別 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627441" lvl="1" indent="0">
              <a:buClr>
                <a:schemeClr val="bg1"/>
              </a:buClr>
              <a:buNone/>
            </a:pPr>
            <a:endParaRPr lang="en-US" altLang="zh-TW" sz="3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會員管理 </a:t>
            </a:r>
            <a:endParaRPr lang="en-US" altLang="zh-TW" sz="38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27441" lvl="1" indent="0">
              <a:buClr>
                <a:schemeClr val="bg1"/>
              </a:buClr>
              <a:buNone/>
            </a:pP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修改</a:t>
            </a: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刪除</a:t>
            </a: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查詢病人資料，包含醫生、管理員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627441" lvl="1" indent="0">
              <a:buClr>
                <a:schemeClr val="bg1"/>
              </a:buClr>
              <a:buNone/>
            </a:pPr>
            <a:endParaRPr lang="en-US" altLang="zh-TW" sz="3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  <a:endParaRPr lang="en-US" altLang="zh-TW" sz="38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27441" lvl="1" indent="0">
              <a:buClr>
                <a:schemeClr val="bg1"/>
              </a:buClr>
              <a:buNone/>
            </a:pP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查詢病人掛號歷史，查詢醫生看診人數資料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627441" lvl="1" indent="0">
              <a:buClr>
                <a:schemeClr val="bg1"/>
              </a:buClr>
              <a:buNone/>
            </a:pPr>
            <a:endParaRPr lang="en-US" altLang="zh-TW" sz="3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TW" sz="3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 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統計</a:t>
            </a:r>
            <a:endParaRPr lang="en-US" altLang="zh-TW" sz="38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27441" lvl="1" indent="0">
              <a:buClr>
                <a:schemeClr val="bg1"/>
              </a:buClr>
              <a:buNone/>
            </a:pP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統計一些資料以方便收集、研究</a:t>
            </a:r>
            <a:r>
              <a:rPr lang="en-US" altLang="zh-TW" sz="3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7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4363993" cy="145044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資料庫設計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冠毅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26" y="1689072"/>
            <a:ext cx="3096344" cy="266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冠毅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54" y="2939321"/>
            <a:ext cx="3251299" cy="38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冠毅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06" y="5215431"/>
            <a:ext cx="3869760" cy="32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04554" y="197507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病人資料庫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897442" y="190306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醫生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3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4874" y="744768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科別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3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1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5156081" cy="145044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病人資料庫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 descr="C:\Users\冠毅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2" y="2479128"/>
            <a:ext cx="10204151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5156081" cy="145044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醫生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 descr="C:\Users\冠毅\Desktop\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66" y="2998543"/>
            <a:ext cx="10667004" cy="236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05" y="348511"/>
            <a:ext cx="5156081" cy="145044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科別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 descr="C:\Users\冠毅\Desktop\4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4" y="3199209"/>
            <a:ext cx="10936932" cy="27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386" y="174873"/>
            <a:ext cx="1915721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 descr="C:\Users\冠毅\Desktop\5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4" y="1399009"/>
            <a:ext cx="9090671" cy="65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冠毅\Desktop\3O0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8100" cy="86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386" y="174873"/>
            <a:ext cx="8064896" cy="14504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UI  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新增會員  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  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 descr="C:\Users\冠毅\Desktop\5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0" y="1254993"/>
            <a:ext cx="9954641" cy="71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143</Words>
  <Application>Microsoft Office PowerPoint</Application>
  <PresentationFormat>自訂</PresentationFormat>
  <Paragraphs>40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掛號系統</vt:lpstr>
      <vt:lpstr>PowerPoint 簡報</vt:lpstr>
      <vt:lpstr>需求分析</vt:lpstr>
      <vt:lpstr>資料庫設計</vt:lpstr>
      <vt:lpstr>病人資料庫</vt:lpstr>
      <vt:lpstr>醫生資料庫</vt:lpstr>
      <vt:lpstr>科別資料庫</vt:lpstr>
      <vt:lpstr>UI</vt:lpstr>
      <vt:lpstr>UI  新增會員  (病人)  </vt:lpstr>
      <vt:lpstr>UI  管理人員 新增 醫生</vt:lpstr>
      <vt:lpstr>UI  管理人員 新增 醫生</vt:lpstr>
      <vt:lpstr>UI  選項</vt:lpstr>
      <vt:lpstr>UI 掛號</vt:lpstr>
      <vt:lpstr>UI 掛號</vt:lpstr>
      <vt:lpstr>PowerPoint 簡報</vt:lpstr>
      <vt:lpstr>UI 查詢  (病人)</vt:lpstr>
      <vt:lpstr>UI 查詢  (醫生)</vt:lpstr>
      <vt:lpstr>PowerPoint 簡報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姊姊的守護者</dc:title>
  <dc:creator>呂冠毅</dc:creator>
  <cp:lastModifiedBy>呂冠毅</cp:lastModifiedBy>
  <cp:revision>14</cp:revision>
  <dcterms:created xsi:type="dcterms:W3CDTF">2013-06-07T15:41:26Z</dcterms:created>
  <dcterms:modified xsi:type="dcterms:W3CDTF">2013-06-11T05:29:36Z</dcterms:modified>
</cp:coreProperties>
</file>