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A4A2-5B39-4A47-847C-8AF6A4ED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4983D-31D5-4537-8EF3-7122A0DD7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7B27D-2603-4062-B690-D2FA76DB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FDCF-5CBB-41E9-8E20-F7E83C63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2617-3100-48AD-99ED-EB6D8764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7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7779-FD6F-4E0C-9602-0A34EB0B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52040-0402-49FC-A7F0-A996C83DC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C7DA-D14E-4522-8478-574ADF43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EB95-6DC6-420A-A09D-A13B761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0887-FC97-45BA-84E3-756A3C01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32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51329-4F58-42FB-A7C5-6B62ECF50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5B8E6-9A55-4F6B-AF60-5EE4A49F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6F0B-E81B-4F6C-B8F0-002EF89B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FED81-9C5B-4435-9289-7582156A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E62F-A863-4FBF-8BCE-47EF4A64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0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7CDB-E90F-459B-BAA2-6DC0B5F3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8C2C-46B8-4E32-96F0-18FB7AC1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D0B9-B058-444E-9148-F6BEBE6D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047B-B2F0-44A1-A9D1-1FD3302D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815F-5B78-4517-84C9-BF73DC6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3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D7A7-2E9B-480B-B5E2-F65D37A8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14D66-2DFF-4611-9138-5C6B04C5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DCF2-9596-4D47-9A05-C87FA53B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8A9E-EBB8-455E-A4A4-B178A0E8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810AE-F43D-49AA-ACE2-8854A240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8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2C27-1117-4376-B9B7-90CE45F8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4CCB-4E21-4B1E-A60D-BC2CEE3BE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5BF3B-7213-452F-8C0A-ED1A2B56D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A2392-D52C-4F89-8A20-95AF93E6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D719D-572A-4136-B910-8DD1F2D0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C1E1C-B449-4EE0-86EA-61E02034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8668-3A2E-4E86-BB73-A3EE4595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16F4-3300-4AAA-A016-996CF66F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81BB-E99D-4DF3-8578-46C502A67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CA1A8-8A6E-4D34-B59C-58C1A9EE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F996C-9493-40D6-8938-B1170D380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52148-7E3B-4027-A132-0FD5884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1BC49-3C82-4DE2-BC09-42973513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669E3-879C-40EA-B471-AC7DB8E6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10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6AE7-FD80-4312-B881-BCCA6F88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55058-5EF2-4A95-81E8-DF978B39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23284-C99E-4FA8-8E0A-ED08F290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5B79F-0F62-4F56-BC5C-B9E59BA4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2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77246-0180-4B32-83AE-72215621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CBD7E-A13A-4685-ACC8-42DBDD05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E937-C7BE-45CF-8074-EA14E532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8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E069-433E-45D9-BF57-A056BCC4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C3F5-AA39-41F0-8B2C-F1AF3AA0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4170F-0021-4107-AABC-B8124F73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E76A0-FCBD-473F-96D2-223DD9A8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D297-D34D-4614-AA91-325D69B8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7691F-7336-4F5F-9D29-304D9AC7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FF90-E5E1-4E56-8594-8A780B7D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B52D-5E97-4D54-B953-A842D44DB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25443-C6FF-49C0-9F91-ABF517615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49DAC-8C5C-4BE0-9BFF-7105DC2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B4E9C-097B-4913-8771-8B4F542C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19487-C85C-4A02-BC42-57BD7266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19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7B642-D4AB-4FC1-83DE-9568DDE7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6F2B-92FE-45AA-B3C4-21F3C7B68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CC35B-F870-454E-96CE-A2EA110CE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0023-DA9A-4E64-87E4-D64449B4C62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1B5D-08B9-4B3C-89B4-E9D3D0DA0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95FB-F6EC-4ED4-939B-E24CCB70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D291-BFA5-4C08-9D64-4F43023DB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4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F610D2-6BEB-4FCD-B427-C2DBD8EE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9144000" cy="569539"/>
          </a:xfrm>
        </p:spPr>
        <p:txBody>
          <a:bodyPr>
            <a:noAutofit/>
          </a:bodyPr>
          <a:lstStyle/>
          <a:p>
            <a:r>
              <a:rPr lang="en-GB" sz="2800" u="sng" dirty="0">
                <a:solidFill>
                  <a:srgbClr val="0070C0"/>
                </a:solidFill>
              </a:rPr>
              <a:t>Architecture for </a:t>
            </a:r>
            <a:r>
              <a:rPr lang="en-GB" sz="2800" u="sng" dirty="0" err="1">
                <a:solidFill>
                  <a:srgbClr val="0070C0"/>
                </a:solidFill>
              </a:rPr>
              <a:t>tinyMl</a:t>
            </a:r>
            <a:r>
              <a:rPr lang="en-GB" sz="2800" u="sng" dirty="0">
                <a:solidFill>
                  <a:srgbClr val="0070C0"/>
                </a:solidFill>
              </a:rPr>
              <a:t> Camera Capture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8E46B-2A38-4F5D-B795-97DA2962E6AF}"/>
              </a:ext>
            </a:extLst>
          </p:cNvPr>
          <p:cNvSpPr/>
          <p:nvPr/>
        </p:nvSpPr>
        <p:spPr>
          <a:xfrm>
            <a:off x="4625493" y="1573425"/>
            <a:ext cx="2941014" cy="4997824"/>
          </a:xfrm>
          <a:prstGeom prst="rect">
            <a:avLst/>
          </a:prstGeom>
          <a:noFill/>
          <a:ln>
            <a:solidFill>
              <a:srgbClr val="C20E7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u="sng" dirty="0">
                <a:solidFill>
                  <a:srgbClr val="C20E71"/>
                </a:solidFill>
              </a:rPr>
              <a:t>Ground Station (Pi/PC)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404A3E-F654-465F-AECD-C95E337B25BF}"/>
              </a:ext>
            </a:extLst>
          </p:cNvPr>
          <p:cNvSpPr/>
          <p:nvPr/>
        </p:nvSpPr>
        <p:spPr>
          <a:xfrm>
            <a:off x="8626641" y="1573425"/>
            <a:ext cx="2941014" cy="4997824"/>
          </a:xfrm>
          <a:prstGeom prst="rect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>
                <a:solidFill>
                  <a:srgbClr val="00B050"/>
                </a:solidFill>
              </a:rPr>
              <a:t>tinyML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8046-DDA2-4B5C-A479-1FBD3595208B}"/>
              </a:ext>
            </a:extLst>
          </p:cNvPr>
          <p:cNvSpPr/>
          <p:nvPr/>
        </p:nvSpPr>
        <p:spPr>
          <a:xfrm>
            <a:off x="624345" y="1573425"/>
            <a:ext cx="2941014" cy="4997824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Ground Station (PC)</a:t>
            </a:r>
          </a:p>
        </p:txBody>
      </p:sp>
      <p:pic>
        <p:nvPicPr>
          <p:cNvPr id="11" name="Graphic 10" descr="Computer outline">
            <a:extLst>
              <a:ext uri="{FF2B5EF4-FFF2-40B4-BE49-F238E27FC236}">
                <a16:creationId xmlns:a16="http://schemas.microsoft.com/office/drawing/2014/main" id="{BAB9BB53-F241-426B-A367-F5F77EC2C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7652" y="55385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Architecture for tinyMl Camera Capture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for tinyMl Camera Capture Project</dc:title>
  <dc:creator>Sean Kilbride</dc:creator>
  <cp:lastModifiedBy>Sean Kilbride</cp:lastModifiedBy>
  <cp:revision>1</cp:revision>
  <dcterms:created xsi:type="dcterms:W3CDTF">2021-11-26T19:18:29Z</dcterms:created>
  <dcterms:modified xsi:type="dcterms:W3CDTF">2021-11-26T19:41:27Z</dcterms:modified>
</cp:coreProperties>
</file>