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61" r:id="rId4"/>
    <p:sldId id="317" r:id="rId5"/>
    <p:sldId id="318" r:id="rId6"/>
    <p:sldId id="319" r:id="rId7"/>
    <p:sldId id="258" r:id="rId8"/>
    <p:sldId id="259" r:id="rId9"/>
    <p:sldId id="260" r:id="rId10"/>
    <p:sldId id="262" r:id="rId11"/>
    <p:sldId id="284" r:id="rId12"/>
    <p:sldId id="285" r:id="rId13"/>
    <p:sldId id="286" r:id="rId14"/>
    <p:sldId id="287" r:id="rId15"/>
    <p:sldId id="288" r:id="rId16"/>
    <p:sldId id="265" r:id="rId17"/>
    <p:sldId id="312" r:id="rId18"/>
    <p:sldId id="315" r:id="rId19"/>
    <p:sldId id="316" r:id="rId20"/>
    <p:sldId id="269" r:id="rId21"/>
    <p:sldId id="272" r:id="rId22"/>
    <p:sldId id="274" r:id="rId23"/>
    <p:sldId id="273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281" r:id="rId37"/>
    <p:sldId id="313" r:id="rId38"/>
    <p:sldId id="282" r:id="rId39"/>
    <p:sldId id="320" r:id="rId40"/>
    <p:sldId id="32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 autoAdjust="0"/>
    <p:restoredTop sz="64315" autoAdjust="0"/>
  </p:normalViewPr>
  <p:slideViewPr>
    <p:cSldViewPr snapToGrid="0">
      <p:cViewPr varScale="1">
        <p:scale>
          <a:sx n="57" d="100"/>
          <a:sy n="57" d="100"/>
        </p:scale>
        <p:origin x="9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Akka.NET</a:t>
            </a: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adhere to the reactive manifesto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(e.g. self-healing)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driven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Actor model</a:t>
            </a:r>
            <a:r>
              <a:rPr lang="en-US" baseline="0" dirty="0"/>
              <a:t> has been around since the 70s – Carl </a:t>
            </a:r>
            <a:r>
              <a:rPr lang="en-US" baseline="0"/>
              <a:t>Hewitt published in 1973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do/SK_Akka_June201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seankilleen.com/" TargetMode="External"/><Relationship Id="rId3" Type="http://schemas.openxmlformats.org/officeDocument/2006/relationships/image" Target="../media/image6.jpg"/><Relationship Id="rId7" Type="http://schemas.openxmlformats.org/officeDocument/2006/relationships/hyperlink" Target="mailto:sean.killeen@excella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eanKilleen@Gmail.com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eankilleen.com/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7231" y="1633079"/>
            <a:ext cx="71575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hlinkClick r:id="rId4"/>
              </a:rPr>
              <a:t>http://bit.do/SK_Akka_June2016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-- Stay in Touch!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SeanKilleen@gmail.com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7"/>
              </a:rPr>
              <a:t>sean.killeen@excella.com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8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8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168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Oh, Hey</a:t>
            </a:r>
            <a:r>
              <a:rPr lang="en-US" dirty="0"/>
              <a:t> There! I’m Sean.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Senior / “</a:t>
            </a:r>
            <a:r>
              <a:rPr lang="en-US" dirty="0" err="1"/>
              <a:t>Seanior</a:t>
            </a:r>
            <a:r>
              <a:rPr lang="en-US" dirty="0"/>
              <a:t>” Consultant</a:t>
            </a:r>
          </a:p>
          <a:p>
            <a:pPr marL="0" indent="0">
              <a:buNone/>
            </a:pPr>
            <a:r>
              <a:rPr lang="en-US" dirty="0" err="1"/>
              <a:t>Excella</a:t>
            </a:r>
            <a:r>
              <a:rPr lang="en-US" dirty="0"/>
              <a:t> Consulting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2901</TotalTime>
  <Words>1242</Words>
  <Application>Microsoft Office PowerPoint</Application>
  <PresentationFormat>Widescreen</PresentationFormat>
  <Paragraphs>366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Oh, Hey There! I’m Sean.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 -- Stay in Touch!</vt:lpstr>
      <vt:lpstr>Fin.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232</cp:revision>
  <dcterms:created xsi:type="dcterms:W3CDTF">2015-07-24T15:59:11Z</dcterms:created>
  <dcterms:modified xsi:type="dcterms:W3CDTF">2016-06-15T13:30:44Z</dcterms:modified>
</cp:coreProperties>
</file>