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19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0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  <a:r>
              <a:rPr lang="en-US" baseline="0" dirty="0"/>
              <a:t> has been around since the 70s – Carl Hewitt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eankilleen.com/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-- Stay in Touch!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Oh, Hey</a:t>
            </a:r>
            <a:r>
              <a:rPr lang="en-US" dirty="0"/>
              <a:t> There! I’m Sean.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/ “</a:t>
            </a:r>
            <a:r>
              <a:rPr lang="en-US" dirty="0" err="1"/>
              <a:t>Seanior</a:t>
            </a:r>
            <a:r>
              <a:rPr lang="en-US" dirty="0"/>
              <a:t>” Consultant</a:t>
            </a:r>
          </a:p>
          <a:p>
            <a:pPr marL="0" indent="0">
              <a:buNone/>
            </a:pPr>
            <a:r>
              <a:rPr lang="en-US" dirty="0" err="1"/>
              <a:t>Excella</a:t>
            </a:r>
            <a:r>
              <a:rPr lang="en-US" dirty="0"/>
              <a:t>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2833</TotalTime>
  <Words>1239</Words>
  <Application>Microsoft Office PowerPoint</Application>
  <PresentationFormat>Widescreen</PresentationFormat>
  <Paragraphs>366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Oh, Hey There! I’m Sean.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 -- Stay in Touch!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230</cp:revision>
  <dcterms:created xsi:type="dcterms:W3CDTF">2015-07-24T15:59:11Z</dcterms:created>
  <dcterms:modified xsi:type="dcterms:W3CDTF">2016-06-15T12:22:07Z</dcterms:modified>
</cp:coreProperties>
</file>