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1" r:id="rId4"/>
    <p:sldId id="317" r:id="rId5"/>
    <p:sldId id="318" r:id="rId6"/>
    <p:sldId id="319" r:id="rId7"/>
    <p:sldId id="258" r:id="rId8"/>
    <p:sldId id="259" r:id="rId9"/>
    <p:sldId id="260" r:id="rId10"/>
    <p:sldId id="262" r:id="rId11"/>
    <p:sldId id="284" r:id="rId12"/>
    <p:sldId id="285" r:id="rId13"/>
    <p:sldId id="286" r:id="rId14"/>
    <p:sldId id="287" r:id="rId15"/>
    <p:sldId id="288" r:id="rId16"/>
    <p:sldId id="265" r:id="rId17"/>
    <p:sldId id="312" r:id="rId18"/>
    <p:sldId id="315" r:id="rId19"/>
    <p:sldId id="316" r:id="rId20"/>
    <p:sldId id="269" r:id="rId21"/>
    <p:sldId id="272" r:id="rId22"/>
    <p:sldId id="274" r:id="rId23"/>
    <p:sldId id="273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281" r:id="rId37"/>
    <p:sldId id="313" r:id="rId38"/>
    <p:sldId id="282" r:id="rId39"/>
    <p:sldId id="320" r:id="rId40"/>
    <p:sldId id="32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9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Actor model</a:t>
            </a:r>
            <a:r>
              <a:rPr lang="en-US" sz="2000" baseline="0" dirty="0"/>
              <a:t> has been around since the 70s – Carl Hewitt published in 1973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eankilleen.com/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-- Stay in Touch!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68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Oh, Hey</a:t>
            </a:r>
            <a:r>
              <a:rPr lang="en-US" dirty="0"/>
              <a:t> There! I’m Sean.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98478" y="2047033"/>
            <a:ext cx="2773736" cy="277373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“</a:t>
            </a:r>
            <a:r>
              <a:rPr lang="en-US" dirty="0" err="1"/>
              <a:t>Seanior</a:t>
            </a:r>
            <a:r>
              <a:rPr lang="en-US" dirty="0"/>
              <a:t>” Consultant</a:t>
            </a:r>
          </a:p>
          <a:p>
            <a:pPr marL="0" indent="0">
              <a:buNone/>
            </a:pPr>
            <a:r>
              <a:rPr lang="en-US" dirty="0" err="1"/>
              <a:t>Excella</a:t>
            </a:r>
            <a:r>
              <a:rPr lang="en-US" dirty="0"/>
              <a:t> Consulting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2904</TotalTime>
  <Words>1240</Words>
  <Application>Microsoft Office PowerPoint</Application>
  <PresentationFormat>Widescreen</PresentationFormat>
  <Paragraphs>366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Oh, Hey There! I’m Sean.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 -- Stay in Touch!</vt:lpstr>
      <vt:lpstr>Fin.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235</cp:revision>
  <dcterms:created xsi:type="dcterms:W3CDTF">2015-07-24T15:59:11Z</dcterms:created>
  <dcterms:modified xsi:type="dcterms:W3CDTF">2016-06-15T15:15:50Z</dcterms:modified>
</cp:coreProperties>
</file>