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73964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180532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807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2518612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2785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1259249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79102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50333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36392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0FE2-B3E3-4589-BF75-B68A1C75B2DF}"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304728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490FE2-B3E3-4589-BF75-B68A1C75B2DF}"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270875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490FE2-B3E3-4589-BF75-B68A1C75B2DF}" type="datetimeFigureOut">
              <a:rPr lang="en-IE" smtClean="0"/>
              <a:t>21/02/2022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298603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490FE2-B3E3-4589-BF75-B68A1C75B2DF}" type="datetimeFigureOut">
              <a:rPr lang="en-IE" smtClean="0"/>
              <a:t>21/02/2022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27829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90FE2-B3E3-4589-BF75-B68A1C75B2DF}" type="datetimeFigureOut">
              <a:rPr lang="en-IE" smtClean="0"/>
              <a:t>21/02/2022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419283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90FE2-B3E3-4589-BF75-B68A1C75B2DF}"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253200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90FE2-B3E3-4589-BF75-B68A1C75B2DF}"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5445E99-C942-4B82-9364-B509C737E856}" type="slidenum">
              <a:rPr lang="en-IE" smtClean="0"/>
              <a:t>‹#›</a:t>
            </a:fld>
            <a:endParaRPr lang="en-IE"/>
          </a:p>
        </p:txBody>
      </p:sp>
    </p:spTree>
    <p:extLst>
      <p:ext uri="{BB962C8B-B14F-4D97-AF65-F5344CB8AC3E}">
        <p14:creationId xmlns:p14="http://schemas.microsoft.com/office/powerpoint/2010/main" val="249930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490FE2-B3E3-4589-BF75-B68A1C75B2DF}" type="datetimeFigureOut">
              <a:rPr lang="en-IE" smtClean="0"/>
              <a:t>21/02/2022</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445E99-C942-4B82-9364-B509C737E856}" type="slidenum">
              <a:rPr lang="en-IE" smtClean="0"/>
              <a:t>‹#›</a:t>
            </a:fld>
            <a:endParaRPr lang="en-IE"/>
          </a:p>
        </p:txBody>
      </p:sp>
    </p:spTree>
    <p:extLst>
      <p:ext uri="{BB962C8B-B14F-4D97-AF65-F5344CB8AC3E}">
        <p14:creationId xmlns:p14="http://schemas.microsoft.com/office/powerpoint/2010/main" val="2717420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44B6-BFAE-467B-AB25-DE5CFDC30F77}"/>
              </a:ext>
            </a:extLst>
          </p:cNvPr>
          <p:cNvSpPr>
            <a:spLocks noGrp="1"/>
          </p:cNvSpPr>
          <p:nvPr>
            <p:ph type="ctrTitle"/>
          </p:nvPr>
        </p:nvSpPr>
        <p:spPr/>
        <p:txBody>
          <a:bodyPr/>
          <a:lstStyle/>
          <a:p>
            <a:r>
              <a:rPr lang="en-US" dirty="0"/>
              <a:t>Redesign of Website</a:t>
            </a:r>
            <a:endParaRPr lang="en-IE" dirty="0"/>
          </a:p>
        </p:txBody>
      </p:sp>
      <p:sp>
        <p:nvSpPr>
          <p:cNvPr id="3" name="Subtitle 2">
            <a:extLst>
              <a:ext uri="{FF2B5EF4-FFF2-40B4-BE49-F238E27FC236}">
                <a16:creationId xmlns:a16="http://schemas.microsoft.com/office/drawing/2014/main" id="{3439D6D8-ECB0-4499-A89F-CCCE52F23177}"/>
              </a:ext>
            </a:extLst>
          </p:cNvPr>
          <p:cNvSpPr>
            <a:spLocks noGrp="1"/>
          </p:cNvSpPr>
          <p:nvPr>
            <p:ph type="subTitle" idx="1"/>
          </p:nvPr>
        </p:nvSpPr>
        <p:spPr/>
        <p:txBody>
          <a:bodyPr/>
          <a:lstStyle/>
          <a:p>
            <a:endParaRPr lang="en-IE"/>
          </a:p>
        </p:txBody>
      </p:sp>
    </p:spTree>
    <p:extLst>
      <p:ext uri="{BB962C8B-B14F-4D97-AF65-F5344CB8AC3E}">
        <p14:creationId xmlns:p14="http://schemas.microsoft.com/office/powerpoint/2010/main" val="386255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8685-DF88-4F96-AC0B-8BAAFAA348AF}"/>
              </a:ext>
            </a:extLst>
          </p:cNvPr>
          <p:cNvSpPr>
            <a:spLocks noGrp="1"/>
          </p:cNvSpPr>
          <p:nvPr>
            <p:ph type="title"/>
          </p:nvPr>
        </p:nvSpPr>
        <p:spPr/>
        <p:txBody>
          <a:bodyPr/>
          <a:lstStyle/>
          <a:p>
            <a:r>
              <a:rPr lang="en-US" dirty="0"/>
              <a:t>Who we are</a:t>
            </a:r>
            <a:endParaRPr lang="en-IE" dirty="0"/>
          </a:p>
        </p:txBody>
      </p:sp>
      <p:sp>
        <p:nvSpPr>
          <p:cNvPr id="3" name="Content Placeholder 2">
            <a:extLst>
              <a:ext uri="{FF2B5EF4-FFF2-40B4-BE49-F238E27FC236}">
                <a16:creationId xmlns:a16="http://schemas.microsoft.com/office/drawing/2014/main" id="{5EDEA078-5D0B-451A-BDEB-51019061F86A}"/>
              </a:ext>
            </a:extLst>
          </p:cNvPr>
          <p:cNvSpPr>
            <a:spLocks noGrp="1"/>
          </p:cNvSpPr>
          <p:nvPr>
            <p:ph idx="1"/>
          </p:nvPr>
        </p:nvSpPr>
        <p:spPr/>
        <p:txBody>
          <a:bodyPr>
            <a:normAutofit/>
          </a:bodyPr>
          <a:lstStyle/>
          <a:p>
            <a:r>
              <a:rPr lang="en-US" sz="3600" dirty="0"/>
              <a:t> Gabriel Plaza</a:t>
            </a:r>
          </a:p>
          <a:p>
            <a:endParaRPr lang="en-US" sz="3600" dirty="0"/>
          </a:p>
          <a:p>
            <a:r>
              <a:rPr lang="en-US" sz="3600" dirty="0"/>
              <a:t>Sean Lawless</a:t>
            </a:r>
          </a:p>
          <a:p>
            <a:endParaRPr lang="en-US" sz="3600" dirty="0"/>
          </a:p>
          <a:p>
            <a:r>
              <a:rPr lang="en-US" sz="3600" dirty="0"/>
              <a:t>Stephen Crabb</a:t>
            </a:r>
            <a:endParaRPr lang="en-IE" sz="3600" dirty="0"/>
          </a:p>
        </p:txBody>
      </p:sp>
    </p:spTree>
    <p:extLst>
      <p:ext uri="{BB962C8B-B14F-4D97-AF65-F5344CB8AC3E}">
        <p14:creationId xmlns:p14="http://schemas.microsoft.com/office/powerpoint/2010/main" val="376335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AC8B-2A60-4A31-B76C-3084C5D1299C}"/>
              </a:ext>
            </a:extLst>
          </p:cNvPr>
          <p:cNvSpPr>
            <a:spLocks noGrp="1"/>
          </p:cNvSpPr>
          <p:nvPr>
            <p:ph type="title"/>
          </p:nvPr>
        </p:nvSpPr>
        <p:spPr/>
        <p:txBody>
          <a:bodyPr/>
          <a:lstStyle/>
          <a:p>
            <a:r>
              <a:rPr lang="en-US" dirty="0"/>
              <a:t>Our understanding of the problem</a:t>
            </a:r>
            <a:endParaRPr lang="en-IE" dirty="0"/>
          </a:p>
        </p:txBody>
      </p:sp>
      <p:sp>
        <p:nvSpPr>
          <p:cNvPr id="3" name="Content Placeholder 2">
            <a:extLst>
              <a:ext uri="{FF2B5EF4-FFF2-40B4-BE49-F238E27FC236}">
                <a16:creationId xmlns:a16="http://schemas.microsoft.com/office/drawing/2014/main" id="{57580FC8-6CAD-4EE4-A141-3BD925AD93FC}"/>
              </a:ext>
            </a:extLst>
          </p:cNvPr>
          <p:cNvSpPr>
            <a:spLocks noGrp="1"/>
          </p:cNvSpPr>
          <p:nvPr>
            <p:ph idx="1"/>
          </p:nvPr>
        </p:nvSpPr>
        <p:spPr/>
        <p:txBody>
          <a:bodyPr/>
          <a:lstStyle/>
          <a:p>
            <a:r>
              <a:rPr lang="en-US" dirty="0"/>
              <a:t>We are aiming to redesign a website to make it more accessible for a wider range of people from different countries. This mainly includes improving the user experience of the website to make more efficient and ergonomic</a:t>
            </a:r>
          </a:p>
          <a:p>
            <a:endParaRPr lang="en-IE" dirty="0"/>
          </a:p>
        </p:txBody>
      </p:sp>
    </p:spTree>
    <p:extLst>
      <p:ext uri="{BB962C8B-B14F-4D97-AF65-F5344CB8AC3E}">
        <p14:creationId xmlns:p14="http://schemas.microsoft.com/office/powerpoint/2010/main" val="255915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4860-8C0E-4F52-9349-7B39D84EEABC}"/>
              </a:ext>
            </a:extLst>
          </p:cNvPr>
          <p:cNvSpPr>
            <a:spLocks noGrp="1"/>
          </p:cNvSpPr>
          <p:nvPr>
            <p:ph type="title"/>
          </p:nvPr>
        </p:nvSpPr>
        <p:spPr/>
        <p:txBody>
          <a:bodyPr/>
          <a:lstStyle/>
          <a:p>
            <a:r>
              <a:rPr lang="en-US" dirty="0"/>
              <a:t>The countries we intend to target</a:t>
            </a:r>
            <a:endParaRPr lang="en-IE" dirty="0"/>
          </a:p>
        </p:txBody>
      </p:sp>
      <p:sp>
        <p:nvSpPr>
          <p:cNvPr id="3" name="Content Placeholder 2">
            <a:extLst>
              <a:ext uri="{FF2B5EF4-FFF2-40B4-BE49-F238E27FC236}">
                <a16:creationId xmlns:a16="http://schemas.microsoft.com/office/drawing/2014/main" id="{73477E9E-97E0-44B6-A214-5F90FF8D87BD}"/>
              </a:ext>
            </a:extLst>
          </p:cNvPr>
          <p:cNvSpPr>
            <a:spLocks noGrp="1"/>
          </p:cNvSpPr>
          <p:nvPr>
            <p:ph idx="1"/>
          </p:nvPr>
        </p:nvSpPr>
        <p:spPr/>
        <p:txBody>
          <a:bodyPr/>
          <a:lstStyle/>
          <a:p>
            <a:r>
              <a:rPr lang="en-US" dirty="0"/>
              <a:t>We aim to target Germany and Vietnam. These two countries exist on opposite ends of the cultural dimension with large differences </a:t>
            </a:r>
          </a:p>
          <a:p>
            <a:r>
              <a:rPr lang="en-US" dirty="0"/>
              <a:t> The first cultural difference we aim to investigate is individualism in Germany vs Collectivism in Vietnam. Collectivism stresses the Importance of the community and teamwork whilst individualism stress the rights of the individual. Unity and selflessness vs independence and </a:t>
            </a:r>
            <a:r>
              <a:rPr lang="en-US"/>
              <a:t>Personal Identity</a:t>
            </a:r>
          </a:p>
        </p:txBody>
      </p:sp>
    </p:spTree>
    <p:extLst>
      <p:ext uri="{BB962C8B-B14F-4D97-AF65-F5344CB8AC3E}">
        <p14:creationId xmlns:p14="http://schemas.microsoft.com/office/powerpoint/2010/main" val="42729973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128</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Redesign of Website</vt:lpstr>
      <vt:lpstr>Who we are</vt:lpstr>
      <vt:lpstr>Our understanding of the problem</vt:lpstr>
      <vt:lpstr>The countries we intend to target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Redesign of Website</dc:title>
  <dc:creator>C20447296 Sean Lawless</dc:creator>
  <cp:lastModifiedBy>C20447296 Sean Lawless</cp:lastModifiedBy>
  <cp:revision>1</cp:revision>
  <dcterms:created xsi:type="dcterms:W3CDTF">2022-02-21T13:36:00Z</dcterms:created>
  <dcterms:modified xsi:type="dcterms:W3CDTF">2022-02-21T13:47:56Z</dcterms:modified>
</cp:coreProperties>
</file>