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BEF-848F-4AF0-BEA6-DE46520BBE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F1D-C625-4FA8-836D-31657BF81E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5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BEF-848F-4AF0-BEA6-DE46520BBE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F1D-C625-4FA8-836D-31657BF8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4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BEF-848F-4AF0-BEA6-DE46520BBE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F1D-C625-4FA8-836D-31657BF8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0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BEF-848F-4AF0-BEA6-DE46520BBE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F1D-C625-4FA8-836D-31657BF8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9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BEF-848F-4AF0-BEA6-DE46520BBE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F1D-C625-4FA8-836D-31657BF81E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BEF-848F-4AF0-BEA6-DE46520BBE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F1D-C625-4FA8-836D-31657BF8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BEF-848F-4AF0-BEA6-DE46520BBE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F1D-C625-4FA8-836D-31657BF8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3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BEF-848F-4AF0-BEA6-DE46520BBE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F1D-C625-4FA8-836D-31657BF8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6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BEF-848F-4AF0-BEA6-DE46520BBE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F1D-C625-4FA8-836D-31657BF8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5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70EBEF-848F-4AF0-BEA6-DE46520BBE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BCEF1D-C625-4FA8-836D-31657BF8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BEF-848F-4AF0-BEA6-DE46520BBE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EF1D-C625-4FA8-836D-31657BF8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9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70EBEF-848F-4AF0-BEA6-DE46520BBE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BCEF1D-C625-4FA8-836D-31657BF81E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7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5E5C-8786-421D-A51A-1EAE2A9F8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 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11A08-FBCD-4582-B870-88BFE431A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ISC220</a:t>
            </a:r>
          </a:p>
          <a:p>
            <a:r>
              <a:rPr lang="en-US" dirty="0"/>
              <a:t>Sean McGrath</a:t>
            </a:r>
          </a:p>
        </p:txBody>
      </p:sp>
    </p:spTree>
    <p:extLst>
      <p:ext uri="{BB962C8B-B14F-4D97-AF65-F5344CB8AC3E}">
        <p14:creationId xmlns:p14="http://schemas.microsoft.com/office/powerpoint/2010/main" val="420622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CE9C-FCBE-4FB8-9414-68CFA474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3" y="3207612"/>
            <a:ext cx="10515600" cy="805649"/>
          </a:xfrm>
        </p:spPr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E447B-16CF-4108-BFAD-7C014E1E5EF6}"/>
              </a:ext>
            </a:extLst>
          </p:cNvPr>
          <p:cNvSpPr txBox="1"/>
          <p:nvPr/>
        </p:nvSpPr>
        <p:spPr>
          <a:xfrm>
            <a:off x="71019" y="4030462"/>
            <a:ext cx="114699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Term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Phrase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Spelling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Ranking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TF-IDF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6FABCE-2F87-49EE-AD4B-540E9B4F727D}"/>
              </a:ext>
            </a:extLst>
          </p:cNvPr>
          <p:cNvSpPr txBox="1">
            <a:spLocks/>
          </p:cNvSpPr>
          <p:nvPr/>
        </p:nvSpPr>
        <p:spPr>
          <a:xfrm>
            <a:off x="287783" y="872785"/>
            <a:ext cx="10515600" cy="87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803A4-ADB9-4D29-9D8C-059FE72ECC6A}"/>
              </a:ext>
            </a:extLst>
          </p:cNvPr>
          <p:cNvSpPr txBox="1"/>
          <p:nvPr/>
        </p:nvSpPr>
        <p:spPr>
          <a:xfrm>
            <a:off x="71019" y="2010512"/>
            <a:ext cx="11469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Collection of books in text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Searchable by user query</a:t>
            </a:r>
          </a:p>
        </p:txBody>
      </p:sp>
    </p:spTree>
    <p:extLst>
      <p:ext uri="{BB962C8B-B14F-4D97-AF65-F5344CB8AC3E}">
        <p14:creationId xmlns:p14="http://schemas.microsoft.com/office/powerpoint/2010/main" val="316984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79FD-B29C-439C-834C-FB9A24182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004"/>
            <a:ext cx="9144000" cy="8484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E585A-CF2D-4117-B63A-874DBE3C6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4886" y="2317073"/>
            <a:ext cx="5200650" cy="1998282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enters Query and searches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 displayed in center in the form of paragraph that best fits 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can search through all ranked results with the buttons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04F55-9466-4A9E-92DE-BC0E57723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80" y="1688083"/>
            <a:ext cx="5878120" cy="43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88F30-9B25-4622-9073-C0C6AD81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29" y="643466"/>
            <a:ext cx="747794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5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B50D-7E29-4EF0-9357-2DC21D45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9EE40-CF37-4369-9D81-FA7C8E6C4580}"/>
              </a:ext>
            </a:extLst>
          </p:cNvPr>
          <p:cNvSpPr txBox="1"/>
          <p:nvPr/>
        </p:nvSpPr>
        <p:spPr>
          <a:xfrm>
            <a:off x="701336" y="1597981"/>
            <a:ext cx="11043821" cy="489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95064-2B10-4FF3-8B8A-E49B6D4C03B1}"/>
              </a:ext>
            </a:extLst>
          </p:cNvPr>
          <p:cNvSpPr txBox="1"/>
          <p:nvPr/>
        </p:nvSpPr>
        <p:spPr>
          <a:xfrm>
            <a:off x="701336" y="1690688"/>
            <a:ext cx="10652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Text files of books loaded from local storage by paragraph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Stored in Positional index for searching and Bigram index for spell correction</a:t>
            </a:r>
          </a:p>
        </p:txBody>
      </p:sp>
    </p:spTree>
    <p:extLst>
      <p:ext uri="{BB962C8B-B14F-4D97-AF65-F5344CB8AC3E}">
        <p14:creationId xmlns:p14="http://schemas.microsoft.com/office/powerpoint/2010/main" val="409249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A8B8-43BF-489D-AE2B-A44C3CB3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E5CC0-4D3B-4F59-822C-C31FFEC65E07}"/>
              </a:ext>
            </a:extLst>
          </p:cNvPr>
          <p:cNvSpPr txBox="1"/>
          <p:nvPr/>
        </p:nvSpPr>
        <p:spPr>
          <a:xfrm>
            <a:off x="949911" y="1690688"/>
            <a:ext cx="1010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E95F5-C43B-4037-9CFE-B1B0B35F05D5}"/>
              </a:ext>
            </a:extLst>
          </p:cNvPr>
          <p:cNvSpPr txBox="1"/>
          <p:nvPr/>
        </p:nvSpPr>
        <p:spPr>
          <a:xfrm>
            <a:off x="949911" y="1690688"/>
            <a:ext cx="104038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Term Search of one or more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Phrase Search tokenized by more than one word surrounded by quotes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“Phrase Search”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Results are paragraphs that are best ranked in relation to the query</a:t>
            </a:r>
          </a:p>
        </p:txBody>
      </p:sp>
    </p:spTree>
    <p:extLst>
      <p:ext uri="{BB962C8B-B14F-4D97-AF65-F5344CB8AC3E}">
        <p14:creationId xmlns:p14="http://schemas.microsoft.com/office/powerpoint/2010/main" val="176375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D67F-3E84-4E36-B3F8-EFB8D19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6097D-2989-4672-A484-7B3D385C0388}"/>
              </a:ext>
            </a:extLst>
          </p:cNvPr>
          <p:cNvSpPr txBox="1"/>
          <p:nvPr/>
        </p:nvSpPr>
        <p:spPr>
          <a:xfrm>
            <a:off x="838200" y="1793289"/>
            <a:ext cx="10640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Uses a modified version of TF-IDF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Each result is determined by TF-IDF of a paragraph containing the query added to the TF-IDF of the book that contains said paragraph</a:t>
            </a:r>
          </a:p>
        </p:txBody>
      </p:sp>
    </p:spTree>
    <p:extLst>
      <p:ext uri="{BB962C8B-B14F-4D97-AF65-F5344CB8AC3E}">
        <p14:creationId xmlns:p14="http://schemas.microsoft.com/office/powerpoint/2010/main" val="10150000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144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Book Search Engine</vt:lpstr>
      <vt:lpstr>Features</vt:lpstr>
      <vt:lpstr>Interface</vt:lpstr>
      <vt:lpstr>PowerPoint Presentation</vt:lpstr>
      <vt:lpstr>Indexing</vt:lpstr>
      <vt:lpstr>Search</vt:lpstr>
      <vt:lpstr>Ranking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Search Engine</dc:title>
  <dc:creator>smm-pc</dc:creator>
  <cp:lastModifiedBy>smm-pc</cp:lastModifiedBy>
  <cp:revision>3</cp:revision>
  <dcterms:created xsi:type="dcterms:W3CDTF">2019-12-04T05:06:08Z</dcterms:created>
  <dcterms:modified xsi:type="dcterms:W3CDTF">2019-12-04T05:29:33Z</dcterms:modified>
</cp:coreProperties>
</file>