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9B5C-14F3-4531-86AD-5A233AEC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C39D-6D6D-4131-8200-1A70AECB9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BC7F-5C5B-493C-8022-4C649875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7675-AE68-4C6D-83E6-877C4898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9C47-B237-43D8-93F7-23918487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D3B-BEE7-4CBE-B8A1-06A97C3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47103-A40B-49AB-BCE4-DBD7F3DA0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68E5E-A776-49B8-98DE-4D6EF1EA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464F-F82E-464A-AF3B-02B4263C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EB88-B009-4CF6-986A-828B35D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78D2D-03C7-48D0-AE8F-540021520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A6DB9-0B6D-4ECF-9CDC-76F34416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BC2E-D0A4-4D58-9754-F70FE580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A0A7-D83E-428A-9D1C-0E367DC3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A5F0-9A24-45E4-AACD-71FA3B59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2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4F19-6CED-4D18-AD23-770F9A50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66F5-C864-46EC-936A-A887764F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8397-6834-4EDA-A1FD-76823CF7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EAB5-B005-4139-96F2-9A86ADB8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09C5-BE80-4EB0-B175-C90F43AB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98CF-4209-490B-836B-784BF7FB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0CBE-C1B6-475A-BE65-383ED7CB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0D40-B695-4A4D-ACAC-1A64A117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78C2-182B-4CCF-932C-71C86F06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31B1-3E6D-4EAB-BDFD-36081CB7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1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899-0D9A-4FCB-B3E1-34AC4934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531B-E54C-4411-919E-8546A636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A6E13-C355-4C91-82E7-65E382D5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988F-7072-4D90-A11A-F2D17281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B590-D23D-41F7-9145-F4DCB589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1AC2D-06BC-4D64-8969-4C240A3E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26BF-F421-4A47-B1EB-763ACA8C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5D64-63AF-443C-BD89-398AF3100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2932-F68E-41E2-8FE7-4F67BBA1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FB129-09C5-4901-8852-5A3DD500B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60F10-2A21-43E3-9E7F-506873FA7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68A5E-8708-4131-A4B0-BAEDF002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DBFDE-CBE4-4ECA-A0DF-75BC725B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A2BD0-95C3-45C4-85FB-6D907707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8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FFF8-11A1-4BE1-B0DD-7C032C54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4A628-06F6-4463-B37E-0CE1550C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75339-F8D0-452B-8B20-3567A7CE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3CE65-6AC0-4827-B253-125108D8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03E31-A2B7-4341-A2C4-0312EC48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3D354-A302-41B3-ACCA-AD65BA55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C253A-E609-4C4C-B532-E2D7DB7D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0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102B-0672-4FF6-95BB-21B260E0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6934-5882-4426-8F88-F1D2828A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00313-104D-4AB5-AEC2-A7C6CFC1A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CB6DF-8A8C-4B7F-A0F3-A7185308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CD8A-DCA5-434E-8830-BB3E6568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E399-8435-495E-B95C-7A4FFAD6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0A4C-A23F-43D0-B92A-48F5BE26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45F19-2744-4C57-9E5C-7FE09F271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EB22E-4775-4832-906A-17B49AD9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09302-6A9F-4E42-8355-CB2A79C3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97BD5-AD6B-4C1A-A940-1A465EFC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510B-D785-4856-9F9D-957C5DE7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9E2DE-4920-484F-8EF1-3E8B857F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50F1-2961-41EF-8C91-87FF254FC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A365-AD69-40F9-81DC-638811546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2BB2-B8D1-4610-AEC3-9525525DF90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8224-F066-41EE-8A13-D221FB5FC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E379-019D-4BC8-85A9-7A350E4A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85EF-8156-4503-A24B-C8CF87A4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18C65-BEE6-4710-873E-3649E834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Sean Flanagan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BBC7E-5916-4EC2-941F-515B7FF2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133" y="1924326"/>
            <a:ext cx="7674222" cy="2691083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Comparing ridership trends in 2019 and 2022 using MTA turnstile data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D18A-DD93-4E77-A004-100A532B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229C-3DD5-408F-A003-308A7C77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CF77DD00-F500-48AC-B827-2D519DAA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365125"/>
            <a:ext cx="9830145" cy="62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4855-9B4D-4BC4-8F04-57953B96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1A19E-3580-4756-A1F4-C29C3E0B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A3FEFCD-D5C1-4937-B2F5-22FACF6B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5192"/>
            <a:ext cx="9597390" cy="663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2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8F6-4F47-49A2-8A28-08EA2E92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8EEEF-83B7-4C77-A345-6E1AD841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5770395-7361-4555-B7FA-344D7C8A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254000"/>
            <a:ext cx="9687139" cy="66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5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F685-6622-43E0-ACC7-E9FA3604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9C8A-735B-4756-88DA-12B1C6E1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Biases</a:t>
            </a:r>
          </a:p>
          <a:p>
            <a:r>
              <a:rPr lang="en-US" dirty="0"/>
              <a:t>Polarization</a:t>
            </a:r>
          </a:p>
          <a:p>
            <a:r>
              <a:rPr lang="en-US" dirty="0"/>
              <a:t>Further work (location, income)</a:t>
            </a:r>
          </a:p>
          <a:p>
            <a:r>
              <a:rPr lang="en-US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224131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A4A2-74A0-46E1-A8AE-F2B48DA3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8CFB72-6C1C-4683-9F63-1135A563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January 5, 2019 – April 6, 2019 (13 weeks)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January 1, 2022 – April 1, 2022 (13 weeks)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Source: http://web.mta.info/developers/turnstile.html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126A-F9A6-4C73-826C-7C89B8DB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D781-4039-4EDD-A3F8-7ADF937A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2019: 515,395,304 recorded entries</a:t>
            </a:r>
          </a:p>
          <a:p>
            <a:r>
              <a:rPr lang="en-US" dirty="0"/>
              <a:t>2022: 218,666,522 recorded entries</a:t>
            </a:r>
          </a:p>
        </p:txBody>
      </p:sp>
    </p:spTree>
    <p:extLst>
      <p:ext uri="{BB962C8B-B14F-4D97-AF65-F5344CB8AC3E}">
        <p14:creationId xmlns:p14="http://schemas.microsoft.com/office/powerpoint/2010/main" val="29736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E0EBA5-A356-409F-865C-6CAAE82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93927"/>
            <a:ext cx="10190480" cy="68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8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28C3898-49B1-4333-9BBF-08231454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-70039"/>
            <a:ext cx="8859520" cy="699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4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4DF2-9D21-409B-88D1-9F792D9D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E88A-4A27-466D-8DE2-88CD0C79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57BA15-5509-47B8-B31E-4A4E7CF8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0"/>
            <a:ext cx="9408160" cy="695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4A40-03D7-453F-8792-889DD331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FCA8-DC53-4FC3-A962-6052653E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7F574D2-CDAD-48BB-9920-B4D7943A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0"/>
            <a:ext cx="10109200" cy="728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7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1DE0-CAA8-480C-A092-DBBF75AA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9593-CD3B-481A-9C09-5635214D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267B67-337D-4394-A7C7-FE55AA7E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58164"/>
            <a:ext cx="9083040" cy="65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1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CCD4-7B80-4CB5-ACD3-571B07F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8563" y="-362730"/>
            <a:ext cx="25981401" cy="24991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DC70-09EC-4B80-811D-468DD958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90D0B86-F58C-45AD-85C4-6D773D7D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778"/>
            <a:ext cx="10073639" cy="64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02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78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Comparing ridership trends in 2019 and 2022 using MTA turnstile data</vt:lpstr>
      <vt:lpstr>Data</vt:lpstr>
      <vt:lpstr>Total Volume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ridership trends in 2019 and 2022 using MTA turnstile data</dc:title>
  <dc:creator>Flanagan, Sean M</dc:creator>
  <cp:lastModifiedBy>Flanagan, Sean M</cp:lastModifiedBy>
  <cp:revision>1</cp:revision>
  <dcterms:created xsi:type="dcterms:W3CDTF">2022-04-20T18:31:41Z</dcterms:created>
  <dcterms:modified xsi:type="dcterms:W3CDTF">2022-04-21T01:35:54Z</dcterms:modified>
</cp:coreProperties>
</file>