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2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5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4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94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82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6/15/2022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inning leaves in the wind">
            <a:extLst>
              <a:ext uri="{FF2B5EF4-FFF2-40B4-BE49-F238E27FC236}">
                <a16:creationId xmlns:a16="http://schemas.microsoft.com/office/drawing/2014/main" id="{E549DCE4-2B9E-BCA7-7086-8F1AD95C3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A1C9F-6A82-90AF-A8B0-44124C946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Helpful tips for writing </a:t>
            </a:r>
            <a:r>
              <a:rPr lang="en-US" dirty="0" err="1"/>
              <a:t>pofanfiction</a:t>
            </a:r>
            <a:br>
              <a:rPr lang="en-US" dirty="0"/>
            </a:br>
            <a:r>
              <a:rPr lang="en-US" sz="4400" dirty="0"/>
              <a:t>(using linear regression)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F532C-9BD2-6478-4DCA-035BD611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Sean Flanagan</a:t>
            </a:r>
          </a:p>
        </p:txBody>
      </p:sp>
    </p:spTree>
    <p:extLst>
      <p:ext uri="{BB962C8B-B14F-4D97-AF65-F5344CB8AC3E}">
        <p14:creationId xmlns:p14="http://schemas.microsoft.com/office/powerpoint/2010/main" val="177457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41D3-2D3A-8FE5-58FB-1A778F72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AO3 and my goal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225596-879E-093A-2832-07422EDE8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78" y="2513651"/>
            <a:ext cx="9255608" cy="40265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B55AC-27FF-2B04-D929-FA5CDCC0CF44}"/>
              </a:ext>
            </a:extLst>
          </p:cNvPr>
          <p:cNvSpPr txBox="1"/>
          <p:nvPr/>
        </p:nvSpPr>
        <p:spPr>
          <a:xfrm>
            <a:off x="396240" y="2722880"/>
            <a:ext cx="2225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AO3 has millions of users posting millions of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little content moderation but…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robust technical guides and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a tip guide for best practices for new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1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84EC-7D0E-3739-A4E0-C8947B73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metadata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80BFD8F-C325-0888-5095-52EA9853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612828"/>
            <a:ext cx="11177388" cy="3835918"/>
          </a:xfrm>
        </p:spPr>
      </p:pic>
    </p:spTree>
    <p:extLst>
      <p:ext uri="{BB962C8B-B14F-4D97-AF65-F5344CB8AC3E}">
        <p14:creationId xmlns:p14="http://schemas.microsoft.com/office/powerpoint/2010/main" val="395068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0889-89B2-EAA7-E163-6986C5DB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Feature: Hits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1572C3-0950-9ACB-ACEC-D83C392F7F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1" y="2233465"/>
            <a:ext cx="6705600" cy="47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DEC9-5BD7-8D10-E9CF-62C4DF0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35C55C-A68E-C408-6A0D-8476DD7A39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0" y="2333685"/>
            <a:ext cx="6635662" cy="45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41855-B7C8-DCD0-1AB6-4E33EE6D083F}"/>
              </a:ext>
            </a:extLst>
          </p:cNvPr>
          <p:cNvSpPr txBox="1"/>
          <p:nvPr/>
        </p:nvSpPr>
        <p:spPr>
          <a:xfrm>
            <a:off x="792480" y="2405633"/>
            <a:ext cx="39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chapters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warnings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relationship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character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freeform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fandoms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F4FFED-9B9B-010A-1B49-DE1621230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780" y="5799574"/>
            <a:ext cx="28441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6999.165357120866 48988315.69632087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2C49E-26D6-5724-C1AA-77E6D1EB10D4}"/>
              </a:ext>
            </a:extLst>
          </p:cNvPr>
          <p:cNvSpPr txBox="1"/>
          <p:nvPr/>
        </p:nvSpPr>
        <p:spPr>
          <a:xfrm>
            <a:off x="9753600" y="329565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 6999</a:t>
            </a:r>
          </a:p>
        </p:txBody>
      </p:sp>
    </p:spTree>
    <p:extLst>
      <p:ext uri="{BB962C8B-B14F-4D97-AF65-F5344CB8AC3E}">
        <p14:creationId xmlns:p14="http://schemas.microsoft.com/office/powerpoint/2010/main" val="1395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6724-FFC3-95E3-1C08-FDD5559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CV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5AAC-92F0-2104-41E3-6F082D52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Baseline mean R^2 - 0.145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Eliminate tag features  – </a:t>
            </a:r>
            <a:r>
              <a:rPr lang="en-US" dirty="0">
                <a:solidFill>
                  <a:schemeClr val="accent6"/>
                </a:solidFill>
              </a:rPr>
              <a:t>0.158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Eliminate word count - </a:t>
            </a:r>
            <a:r>
              <a:rPr lang="en-US" dirty="0">
                <a:solidFill>
                  <a:srgbClr val="FF0000"/>
                </a:solidFill>
              </a:rPr>
              <a:t>0.091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Multiply word count/chapter count - </a:t>
            </a:r>
            <a:r>
              <a:rPr lang="en-US" dirty="0">
                <a:solidFill>
                  <a:srgbClr val="FF0000"/>
                </a:solidFill>
              </a:rPr>
              <a:t>0.047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Square word count - </a:t>
            </a:r>
            <a:r>
              <a:rPr lang="en-US" dirty="0">
                <a:solidFill>
                  <a:srgbClr val="FF0000"/>
                </a:solidFill>
              </a:rPr>
              <a:t>0.046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sentiment scores from </a:t>
            </a:r>
            <a:r>
              <a:rPr lang="en-US" dirty="0" err="1"/>
              <a:t>vader</a:t>
            </a:r>
            <a:r>
              <a:rPr lang="en-US" dirty="0"/>
              <a:t> - </a:t>
            </a:r>
            <a:r>
              <a:rPr lang="en-US" dirty="0">
                <a:solidFill>
                  <a:schemeClr val="accent6"/>
                </a:solidFill>
              </a:rPr>
              <a:t>0.16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7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B76B-23BC-AE53-1BD3-9F1D064F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54ADE8-7700-80CA-F221-6D60218E7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788" y="2271929"/>
            <a:ext cx="6726237" cy="4586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FE846-8196-1CDD-3F82-AE517353639B}"/>
              </a:ext>
            </a:extLst>
          </p:cNvPr>
          <p:cNvSpPr txBox="1"/>
          <p:nvPr/>
        </p:nvSpPr>
        <p:spPr>
          <a:xfrm>
            <a:off x="771526" y="2705101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features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chapters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sentiment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C6BC3-0357-B242-86F2-48A7603402AD}"/>
              </a:ext>
            </a:extLst>
          </p:cNvPr>
          <p:cNvSpPr txBox="1"/>
          <p:nvPr/>
        </p:nvSpPr>
        <p:spPr>
          <a:xfrm>
            <a:off x="9984105" y="342900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 6782</a:t>
            </a:r>
          </a:p>
        </p:txBody>
      </p:sp>
    </p:spTree>
    <p:extLst>
      <p:ext uri="{BB962C8B-B14F-4D97-AF65-F5344CB8AC3E}">
        <p14:creationId xmlns:p14="http://schemas.microsoft.com/office/powerpoint/2010/main" val="511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8280-0ACA-371E-055E-2A5FD0AC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Interpretations and </a:t>
            </a:r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44D3-0CD2-0857-74C6-C343E9DE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Misunderstood how posts get views / how people find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Community of niches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the future, maybe restrict domain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Poisson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NLP</a:t>
            </a:r>
          </a:p>
        </p:txBody>
      </p:sp>
    </p:spTree>
    <p:extLst>
      <p:ext uri="{BB962C8B-B14F-4D97-AF65-F5344CB8AC3E}">
        <p14:creationId xmlns:p14="http://schemas.microsoft.com/office/powerpoint/2010/main" val="204559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3725-A51E-C21A-4EE3-F917931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8F1E-6116-3BCD-2AAE-CB2B6C7B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4419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6"/>
      </a:lt2>
      <a:accent1>
        <a:srgbClr val="E72959"/>
      </a:accent1>
      <a:accent2>
        <a:srgbClr val="D53617"/>
      </a:accent2>
      <a:accent3>
        <a:srgbClr val="E09227"/>
      </a:accent3>
      <a:accent4>
        <a:srgbClr val="A9A812"/>
      </a:accent4>
      <a:accent5>
        <a:srgbClr val="76B320"/>
      </a:accent5>
      <a:accent6>
        <a:srgbClr val="31BD15"/>
      </a:accent6>
      <a:hlink>
        <a:srgbClr val="31937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Franklin Gothic Demi Cond</vt:lpstr>
      <vt:lpstr>Franklin Gothic Medium</vt:lpstr>
      <vt:lpstr>Wingdings</vt:lpstr>
      <vt:lpstr>JuxtaposeVTI</vt:lpstr>
      <vt:lpstr>Helpful tips for writing pofanfiction (using linear regression)</vt:lpstr>
      <vt:lpstr>AO3 and my goal</vt:lpstr>
      <vt:lpstr>Webscraping metadata</vt:lpstr>
      <vt:lpstr>Target Feature: Hits</vt:lpstr>
      <vt:lpstr>Baseline Model</vt:lpstr>
      <vt:lpstr>CV and Feature Engineering</vt:lpstr>
      <vt:lpstr>Final Model</vt:lpstr>
      <vt:lpstr>Interpretations and Followup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Helpful tips for writing pofanfiction (using linear regression)</dc:title>
  <dc:creator>Flanagan, Sean M</dc:creator>
  <cp:lastModifiedBy>Flanagan, Sean M</cp:lastModifiedBy>
  <cp:revision>1</cp:revision>
  <dcterms:created xsi:type="dcterms:W3CDTF">2022-06-15T08:32:54Z</dcterms:created>
  <dcterms:modified xsi:type="dcterms:W3CDTF">2022-06-15T11:00:30Z</dcterms:modified>
</cp:coreProperties>
</file>