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0DD7A1-18C5-4002-992B-89C76B01A131}" v="13" dt="2023-09-29T09:33:38.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22124491 Naveen Maheswaran" userId="42de186a-29bb-45a3-9556-28480286f30b" providerId="ADAL" clId="{FD0DD7A1-18C5-4002-992B-89C76B01A131}"/>
    <pc:docChg chg="custSel addSld modSld">
      <pc:chgData name="D22124491 Naveen Maheswaran" userId="42de186a-29bb-45a3-9556-28480286f30b" providerId="ADAL" clId="{FD0DD7A1-18C5-4002-992B-89C76B01A131}" dt="2023-09-29T09:33:38.575" v="13" actId="14100"/>
      <pc:docMkLst>
        <pc:docMk/>
      </pc:docMkLst>
      <pc:sldChg chg="addSp delSp modSp mod">
        <pc:chgData name="D22124491 Naveen Maheswaran" userId="42de186a-29bb-45a3-9556-28480286f30b" providerId="ADAL" clId="{FD0DD7A1-18C5-4002-992B-89C76B01A131}" dt="2023-09-29T09:33:22.020" v="2" actId="21"/>
        <pc:sldMkLst>
          <pc:docMk/>
          <pc:sldMk cId="1943755391" sldId="260"/>
        </pc:sldMkLst>
        <pc:picChg chg="add del mod">
          <ac:chgData name="D22124491 Naveen Maheswaran" userId="42de186a-29bb-45a3-9556-28480286f30b" providerId="ADAL" clId="{FD0DD7A1-18C5-4002-992B-89C76B01A131}" dt="2023-09-29T09:33:22.020" v="2" actId="21"/>
          <ac:picMkLst>
            <pc:docMk/>
            <pc:sldMk cId="1943755391" sldId="260"/>
            <ac:picMk id="3" creationId="{6DD9B100-1BD8-2D64-1D06-30C0DBDDCCF8}"/>
          </ac:picMkLst>
        </pc:picChg>
      </pc:sldChg>
      <pc:sldChg chg="addSp delSp modSp new mod">
        <pc:chgData name="D22124491 Naveen Maheswaran" userId="42de186a-29bb-45a3-9556-28480286f30b" providerId="ADAL" clId="{FD0DD7A1-18C5-4002-992B-89C76B01A131}" dt="2023-09-29T09:33:38.575" v="13" actId="14100"/>
        <pc:sldMkLst>
          <pc:docMk/>
          <pc:sldMk cId="3876755433" sldId="263"/>
        </pc:sldMkLst>
        <pc:spChg chg="mod">
          <ac:chgData name="D22124491 Naveen Maheswaran" userId="42de186a-29bb-45a3-9556-28480286f30b" providerId="ADAL" clId="{FD0DD7A1-18C5-4002-992B-89C76B01A131}" dt="2023-09-29T09:33:28.263" v="11" actId="20577"/>
          <ac:spMkLst>
            <pc:docMk/>
            <pc:sldMk cId="3876755433" sldId="263"/>
            <ac:spMk id="2" creationId="{31CFDD56-4428-888A-BAAB-FB7D80317F47}"/>
          </ac:spMkLst>
        </pc:spChg>
        <pc:spChg chg="del">
          <ac:chgData name="D22124491 Naveen Maheswaran" userId="42de186a-29bb-45a3-9556-28480286f30b" providerId="ADAL" clId="{FD0DD7A1-18C5-4002-992B-89C76B01A131}" dt="2023-09-29T09:33:24.533" v="3"/>
          <ac:spMkLst>
            <pc:docMk/>
            <pc:sldMk cId="3876755433" sldId="263"/>
            <ac:spMk id="3" creationId="{BA7A633B-DB01-BCF8-23F9-7EF5AD90C15A}"/>
          </ac:spMkLst>
        </pc:spChg>
        <pc:picChg chg="add mod">
          <ac:chgData name="D22124491 Naveen Maheswaran" userId="42de186a-29bb-45a3-9556-28480286f30b" providerId="ADAL" clId="{FD0DD7A1-18C5-4002-992B-89C76B01A131}" dt="2023-09-29T09:33:38.575" v="13" actId="14100"/>
          <ac:picMkLst>
            <pc:docMk/>
            <pc:sldMk cId="3876755433" sldId="263"/>
            <ac:picMk id="4" creationId="{3856DEED-F950-B119-7811-0C9C74569854}"/>
          </ac:picMkLst>
        </pc:picChg>
      </pc:sldChg>
    </pc:docChg>
  </pc:docChgLst>
  <pc:docChgLst>
    <pc:chgData name="D22124491 Naveen Maheswaran" userId="S::d22124491@mytudublin.ie::42de186a-29bb-45a3-9556-28480286f30b" providerId="AD" clId="Web-{0243A178-4BF9-03DA-7E5C-D38B40DE9700}"/>
    <pc:docChg chg="modSld">
      <pc:chgData name="D22124491 Naveen Maheswaran" userId="S::d22124491@mytudublin.ie::42de186a-29bb-45a3-9556-28480286f30b" providerId="AD" clId="Web-{0243A178-4BF9-03DA-7E5C-D38B40DE9700}" dt="2023-09-27T19:56:56.006" v="17" actId="14100"/>
      <pc:docMkLst>
        <pc:docMk/>
      </pc:docMkLst>
      <pc:sldChg chg="addSp delSp modSp">
        <pc:chgData name="D22124491 Naveen Maheswaran" userId="S::d22124491@mytudublin.ie::42de186a-29bb-45a3-9556-28480286f30b" providerId="AD" clId="Web-{0243A178-4BF9-03DA-7E5C-D38B40DE9700}" dt="2023-09-27T19:56:56.006" v="17" actId="14100"/>
        <pc:sldMkLst>
          <pc:docMk/>
          <pc:sldMk cId="1943755391" sldId="260"/>
        </pc:sldMkLst>
        <pc:spChg chg="mod">
          <ac:chgData name="D22124491 Naveen Maheswaran" userId="S::d22124491@mytudublin.ie::42de186a-29bb-45a3-9556-28480286f30b" providerId="AD" clId="Web-{0243A178-4BF9-03DA-7E5C-D38B40DE9700}" dt="2023-09-27T19:56:16.239" v="6" actId="14100"/>
          <ac:spMkLst>
            <pc:docMk/>
            <pc:sldMk cId="1943755391" sldId="260"/>
            <ac:spMk id="2" creationId="{CB702ED1-846F-814E-5862-9A0452CC6C56}"/>
          </ac:spMkLst>
        </pc:spChg>
        <pc:spChg chg="del">
          <ac:chgData name="D22124491 Naveen Maheswaran" userId="S::d22124491@mytudublin.ie::42de186a-29bb-45a3-9556-28480286f30b" providerId="AD" clId="Web-{0243A178-4BF9-03DA-7E5C-D38B40DE9700}" dt="2023-09-27T19:55:45.129" v="0"/>
          <ac:spMkLst>
            <pc:docMk/>
            <pc:sldMk cId="1943755391" sldId="260"/>
            <ac:spMk id="3" creationId="{518EC008-E039-11AB-1E31-C38793E31581}"/>
          </ac:spMkLst>
        </pc:spChg>
        <pc:picChg chg="add mod ord">
          <ac:chgData name="D22124491 Naveen Maheswaran" userId="S::d22124491@mytudublin.ie::42de186a-29bb-45a3-9556-28480286f30b" providerId="AD" clId="Web-{0243A178-4BF9-03DA-7E5C-D38B40DE9700}" dt="2023-09-27T19:56:56.006" v="17" actId="14100"/>
          <ac:picMkLst>
            <pc:docMk/>
            <pc:sldMk cId="1943755391" sldId="260"/>
            <ac:picMk id="4" creationId="{71D20027-B502-E1F3-F6B4-307A3691828C}"/>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629C7E2-AE56-45CB-AD0A-F439D839748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089DD9B-BF1B-4FB4-BB81-85BA526B6789}">
      <dgm:prSet/>
      <dgm:spPr/>
      <dgm:t>
        <a:bodyPr/>
        <a:lstStyle/>
        <a:p>
          <a:pPr>
            <a:lnSpc>
              <a:spcPct val="100000"/>
            </a:lnSpc>
          </a:pPr>
          <a:r>
            <a:rPr lang="en-IE"/>
            <a:t>Our system frees users to tackle advanced analytics by handling data cleaning.</a:t>
          </a:r>
          <a:endParaRPr lang="en-US"/>
        </a:p>
      </dgm:t>
    </dgm:pt>
    <dgm:pt modelId="{CAD8540A-B463-4BD6-84B1-2107134F7F31}" type="parTrans" cxnId="{84725C70-3A03-4522-8D83-96E4F7F28F46}">
      <dgm:prSet/>
      <dgm:spPr/>
      <dgm:t>
        <a:bodyPr/>
        <a:lstStyle/>
        <a:p>
          <a:endParaRPr lang="en-US"/>
        </a:p>
      </dgm:t>
    </dgm:pt>
    <dgm:pt modelId="{B472F0D2-E9B8-4CB1-8392-9180FB29A76D}" type="sibTrans" cxnId="{84725C70-3A03-4522-8D83-96E4F7F28F46}">
      <dgm:prSet/>
      <dgm:spPr/>
      <dgm:t>
        <a:bodyPr/>
        <a:lstStyle/>
        <a:p>
          <a:endParaRPr lang="en-US"/>
        </a:p>
      </dgm:t>
    </dgm:pt>
    <dgm:pt modelId="{168DD8AB-A220-47DA-8DA7-6C64C29F417D}">
      <dgm:prSet/>
      <dgm:spPr/>
      <dgm:t>
        <a:bodyPr/>
        <a:lstStyle/>
        <a:p>
          <a:pPr>
            <a:lnSpc>
              <a:spcPct val="100000"/>
            </a:lnSpc>
          </a:pPr>
          <a:r>
            <a:rPr lang="en-IE"/>
            <a:t>Crafting a universal data quality tool is challenging due to the requirements of integrating varied data, ensuring accuracy, real-time monitoring, legal compliance, user-friendly interfaces for all, and scalability, all while meeting organizations' unique needs and standards.</a:t>
          </a:r>
          <a:endParaRPr lang="en-US"/>
        </a:p>
      </dgm:t>
    </dgm:pt>
    <dgm:pt modelId="{4E896B9B-BCF6-4CDA-831C-DDD3F9CF78B4}" type="parTrans" cxnId="{DB4939A2-CCBF-4995-8C23-E3B29C03FCD3}">
      <dgm:prSet/>
      <dgm:spPr/>
      <dgm:t>
        <a:bodyPr/>
        <a:lstStyle/>
        <a:p>
          <a:endParaRPr lang="en-US"/>
        </a:p>
      </dgm:t>
    </dgm:pt>
    <dgm:pt modelId="{862EBDB8-9E26-4F60-B2BF-E492FF876833}" type="sibTrans" cxnId="{DB4939A2-CCBF-4995-8C23-E3B29C03FCD3}">
      <dgm:prSet/>
      <dgm:spPr/>
      <dgm:t>
        <a:bodyPr/>
        <a:lstStyle/>
        <a:p>
          <a:endParaRPr lang="en-US"/>
        </a:p>
      </dgm:t>
    </dgm:pt>
    <dgm:pt modelId="{37DA0FC4-1D97-4380-85CC-2D2EF64DB87B}">
      <dgm:prSet/>
      <dgm:spPr/>
      <dgm:t>
        <a:bodyPr/>
        <a:lstStyle/>
        <a:p>
          <a:pPr>
            <a:lnSpc>
              <a:spcPct val="100000"/>
            </a:lnSpc>
          </a:pPr>
          <a:r>
            <a:rPr lang="en-IE"/>
            <a:t>Competing products are outdated and lack the GPT feature for custom data quality rule creation.</a:t>
          </a:r>
          <a:endParaRPr lang="en-US"/>
        </a:p>
      </dgm:t>
    </dgm:pt>
    <dgm:pt modelId="{2ACEB5CF-6404-45F9-A4C4-5692CA443DE5}" type="parTrans" cxnId="{437490EC-2AE8-4CA6-8FEE-2E35D9C82266}">
      <dgm:prSet/>
      <dgm:spPr/>
      <dgm:t>
        <a:bodyPr/>
        <a:lstStyle/>
        <a:p>
          <a:endParaRPr lang="en-US"/>
        </a:p>
      </dgm:t>
    </dgm:pt>
    <dgm:pt modelId="{A6997FDE-5FAF-480A-8EBF-4FD9A66DA3DC}" type="sibTrans" cxnId="{437490EC-2AE8-4CA6-8FEE-2E35D9C82266}">
      <dgm:prSet/>
      <dgm:spPr/>
      <dgm:t>
        <a:bodyPr/>
        <a:lstStyle/>
        <a:p>
          <a:endParaRPr lang="en-US"/>
        </a:p>
      </dgm:t>
    </dgm:pt>
    <dgm:pt modelId="{409A64DB-C6CB-44B0-875C-A9E83379B87F}" type="pres">
      <dgm:prSet presAssocID="{D629C7E2-AE56-45CB-AD0A-F439D8397489}" presName="root" presStyleCnt="0">
        <dgm:presLayoutVars>
          <dgm:dir/>
          <dgm:resizeHandles val="exact"/>
        </dgm:presLayoutVars>
      </dgm:prSet>
      <dgm:spPr/>
    </dgm:pt>
    <dgm:pt modelId="{3C0F7733-BB89-43C9-A3BE-8F61A67E6127}" type="pres">
      <dgm:prSet presAssocID="{4089DD9B-BF1B-4FB4-BB81-85BA526B6789}" presName="compNode" presStyleCnt="0"/>
      <dgm:spPr/>
    </dgm:pt>
    <dgm:pt modelId="{88743D8D-3251-440A-B84D-F0FFE4347047}" type="pres">
      <dgm:prSet presAssocID="{4089DD9B-BF1B-4FB4-BB81-85BA526B6789}" presName="bgRect" presStyleLbl="bgShp" presStyleIdx="0" presStyleCnt="3"/>
      <dgm:spPr/>
    </dgm:pt>
    <dgm:pt modelId="{263D4C04-4085-485A-B3F0-CA4B4A093B43}" type="pres">
      <dgm:prSet presAssocID="{4089DD9B-BF1B-4FB4-BB81-85BA526B67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p and bucket"/>
        </a:ext>
      </dgm:extLst>
    </dgm:pt>
    <dgm:pt modelId="{D77DF9A3-280D-4EEC-8B3F-8344A08ADF1A}" type="pres">
      <dgm:prSet presAssocID="{4089DD9B-BF1B-4FB4-BB81-85BA526B6789}" presName="spaceRect" presStyleCnt="0"/>
      <dgm:spPr/>
    </dgm:pt>
    <dgm:pt modelId="{80169A16-DE2D-4CC4-BD38-618701261678}" type="pres">
      <dgm:prSet presAssocID="{4089DD9B-BF1B-4FB4-BB81-85BA526B6789}" presName="parTx" presStyleLbl="revTx" presStyleIdx="0" presStyleCnt="3">
        <dgm:presLayoutVars>
          <dgm:chMax val="0"/>
          <dgm:chPref val="0"/>
        </dgm:presLayoutVars>
      </dgm:prSet>
      <dgm:spPr/>
    </dgm:pt>
    <dgm:pt modelId="{E2AA3592-7C54-4C54-8CB1-1C0B030C0B39}" type="pres">
      <dgm:prSet presAssocID="{B472F0D2-E9B8-4CB1-8392-9180FB29A76D}" presName="sibTrans" presStyleCnt="0"/>
      <dgm:spPr/>
    </dgm:pt>
    <dgm:pt modelId="{904D77CA-567D-4AF3-92A4-33324642DEB2}" type="pres">
      <dgm:prSet presAssocID="{168DD8AB-A220-47DA-8DA7-6C64C29F417D}" presName="compNode" presStyleCnt="0"/>
      <dgm:spPr/>
    </dgm:pt>
    <dgm:pt modelId="{C74904FA-7A8F-4A7A-A0C0-9B7669A3FD9D}" type="pres">
      <dgm:prSet presAssocID="{168DD8AB-A220-47DA-8DA7-6C64C29F417D}" presName="bgRect" presStyleLbl="bgShp" presStyleIdx="1" presStyleCnt="3"/>
      <dgm:spPr/>
    </dgm:pt>
    <dgm:pt modelId="{96050F65-2AC3-4F8D-8DA3-482310FD49A4}" type="pres">
      <dgm:prSet presAssocID="{168DD8AB-A220-47DA-8DA7-6C64C29F417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1FF8753C-8472-4DCE-941A-2AEBBB9469E6}" type="pres">
      <dgm:prSet presAssocID="{168DD8AB-A220-47DA-8DA7-6C64C29F417D}" presName="spaceRect" presStyleCnt="0"/>
      <dgm:spPr/>
    </dgm:pt>
    <dgm:pt modelId="{A745317D-4D4D-4688-8C36-0FD0285712AF}" type="pres">
      <dgm:prSet presAssocID="{168DD8AB-A220-47DA-8DA7-6C64C29F417D}" presName="parTx" presStyleLbl="revTx" presStyleIdx="1" presStyleCnt="3">
        <dgm:presLayoutVars>
          <dgm:chMax val="0"/>
          <dgm:chPref val="0"/>
        </dgm:presLayoutVars>
      </dgm:prSet>
      <dgm:spPr/>
    </dgm:pt>
    <dgm:pt modelId="{8A933A59-E5B3-44FE-9CE3-106DBC5B2D2D}" type="pres">
      <dgm:prSet presAssocID="{862EBDB8-9E26-4F60-B2BF-E492FF876833}" presName="sibTrans" presStyleCnt="0"/>
      <dgm:spPr/>
    </dgm:pt>
    <dgm:pt modelId="{26226D99-C3A7-4D6B-94A2-A95F11A0FD22}" type="pres">
      <dgm:prSet presAssocID="{37DA0FC4-1D97-4380-85CC-2D2EF64DB87B}" presName="compNode" presStyleCnt="0"/>
      <dgm:spPr/>
    </dgm:pt>
    <dgm:pt modelId="{E5909628-E626-452C-843A-FCD9ED1FE7A9}" type="pres">
      <dgm:prSet presAssocID="{37DA0FC4-1D97-4380-85CC-2D2EF64DB87B}" presName="bgRect" presStyleLbl="bgShp" presStyleIdx="2" presStyleCnt="3"/>
      <dgm:spPr/>
    </dgm:pt>
    <dgm:pt modelId="{CEEA7BCE-0EF4-4BA4-92E3-88CCF1AA25C3}" type="pres">
      <dgm:prSet presAssocID="{37DA0FC4-1D97-4380-85CC-2D2EF64DB8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6AF84639-2895-40EF-9FEC-437F24EDCB79}" type="pres">
      <dgm:prSet presAssocID="{37DA0FC4-1D97-4380-85CC-2D2EF64DB87B}" presName="spaceRect" presStyleCnt="0"/>
      <dgm:spPr/>
    </dgm:pt>
    <dgm:pt modelId="{BD471BA9-EC50-48D7-984C-793C31440043}" type="pres">
      <dgm:prSet presAssocID="{37DA0FC4-1D97-4380-85CC-2D2EF64DB87B}" presName="parTx" presStyleLbl="revTx" presStyleIdx="2" presStyleCnt="3">
        <dgm:presLayoutVars>
          <dgm:chMax val="0"/>
          <dgm:chPref val="0"/>
        </dgm:presLayoutVars>
      </dgm:prSet>
      <dgm:spPr/>
    </dgm:pt>
  </dgm:ptLst>
  <dgm:cxnLst>
    <dgm:cxn modelId="{E791B201-25C8-421A-B84B-EA3E1013C64D}" type="presOf" srcId="{37DA0FC4-1D97-4380-85CC-2D2EF64DB87B}" destId="{BD471BA9-EC50-48D7-984C-793C31440043}" srcOrd="0" destOrd="0" presId="urn:microsoft.com/office/officeart/2018/2/layout/IconVerticalSolidList"/>
    <dgm:cxn modelId="{529A6F65-C74A-4E35-81AF-725510B3A418}" type="presOf" srcId="{168DD8AB-A220-47DA-8DA7-6C64C29F417D}" destId="{A745317D-4D4D-4688-8C36-0FD0285712AF}" srcOrd="0" destOrd="0" presId="urn:microsoft.com/office/officeart/2018/2/layout/IconVerticalSolidList"/>
    <dgm:cxn modelId="{84725C70-3A03-4522-8D83-96E4F7F28F46}" srcId="{D629C7E2-AE56-45CB-AD0A-F439D8397489}" destId="{4089DD9B-BF1B-4FB4-BB81-85BA526B6789}" srcOrd="0" destOrd="0" parTransId="{CAD8540A-B463-4BD6-84B1-2107134F7F31}" sibTransId="{B472F0D2-E9B8-4CB1-8392-9180FB29A76D}"/>
    <dgm:cxn modelId="{62BBB98D-842F-4B42-9A0D-E47F52793D22}" type="presOf" srcId="{4089DD9B-BF1B-4FB4-BB81-85BA526B6789}" destId="{80169A16-DE2D-4CC4-BD38-618701261678}" srcOrd="0" destOrd="0" presId="urn:microsoft.com/office/officeart/2018/2/layout/IconVerticalSolidList"/>
    <dgm:cxn modelId="{DB4939A2-CCBF-4995-8C23-E3B29C03FCD3}" srcId="{D629C7E2-AE56-45CB-AD0A-F439D8397489}" destId="{168DD8AB-A220-47DA-8DA7-6C64C29F417D}" srcOrd="1" destOrd="0" parTransId="{4E896B9B-BCF6-4CDA-831C-DDD3F9CF78B4}" sibTransId="{862EBDB8-9E26-4F60-B2BF-E492FF876833}"/>
    <dgm:cxn modelId="{118700DF-1FBF-417D-BCD1-343CA1E265E0}" type="presOf" srcId="{D629C7E2-AE56-45CB-AD0A-F439D8397489}" destId="{409A64DB-C6CB-44B0-875C-A9E83379B87F}" srcOrd="0" destOrd="0" presId="urn:microsoft.com/office/officeart/2018/2/layout/IconVerticalSolidList"/>
    <dgm:cxn modelId="{437490EC-2AE8-4CA6-8FEE-2E35D9C82266}" srcId="{D629C7E2-AE56-45CB-AD0A-F439D8397489}" destId="{37DA0FC4-1D97-4380-85CC-2D2EF64DB87B}" srcOrd="2" destOrd="0" parTransId="{2ACEB5CF-6404-45F9-A4C4-5692CA443DE5}" sibTransId="{A6997FDE-5FAF-480A-8EBF-4FD9A66DA3DC}"/>
    <dgm:cxn modelId="{B6E4AA48-383C-434C-BB7B-0BD1D891B480}" type="presParOf" srcId="{409A64DB-C6CB-44B0-875C-A9E83379B87F}" destId="{3C0F7733-BB89-43C9-A3BE-8F61A67E6127}" srcOrd="0" destOrd="0" presId="urn:microsoft.com/office/officeart/2018/2/layout/IconVerticalSolidList"/>
    <dgm:cxn modelId="{823FA4B5-BB18-4625-9AEF-EF985B6C9C6C}" type="presParOf" srcId="{3C0F7733-BB89-43C9-A3BE-8F61A67E6127}" destId="{88743D8D-3251-440A-B84D-F0FFE4347047}" srcOrd="0" destOrd="0" presId="urn:microsoft.com/office/officeart/2018/2/layout/IconVerticalSolidList"/>
    <dgm:cxn modelId="{494DAD48-9BE3-4834-B76A-48112EA5CC0F}" type="presParOf" srcId="{3C0F7733-BB89-43C9-A3BE-8F61A67E6127}" destId="{263D4C04-4085-485A-B3F0-CA4B4A093B43}" srcOrd="1" destOrd="0" presId="urn:microsoft.com/office/officeart/2018/2/layout/IconVerticalSolidList"/>
    <dgm:cxn modelId="{B6FC7A9D-3C6A-45B0-80C5-BDA3256F5D37}" type="presParOf" srcId="{3C0F7733-BB89-43C9-A3BE-8F61A67E6127}" destId="{D77DF9A3-280D-4EEC-8B3F-8344A08ADF1A}" srcOrd="2" destOrd="0" presId="urn:microsoft.com/office/officeart/2018/2/layout/IconVerticalSolidList"/>
    <dgm:cxn modelId="{2D8512C5-9B98-49A7-BD74-DD970B943A26}" type="presParOf" srcId="{3C0F7733-BB89-43C9-A3BE-8F61A67E6127}" destId="{80169A16-DE2D-4CC4-BD38-618701261678}" srcOrd="3" destOrd="0" presId="urn:microsoft.com/office/officeart/2018/2/layout/IconVerticalSolidList"/>
    <dgm:cxn modelId="{889DC974-D302-4ED5-9413-55716745981C}" type="presParOf" srcId="{409A64DB-C6CB-44B0-875C-A9E83379B87F}" destId="{E2AA3592-7C54-4C54-8CB1-1C0B030C0B39}" srcOrd="1" destOrd="0" presId="urn:microsoft.com/office/officeart/2018/2/layout/IconVerticalSolidList"/>
    <dgm:cxn modelId="{947A6226-9BB6-47A8-A7E7-A697DBFCC19D}" type="presParOf" srcId="{409A64DB-C6CB-44B0-875C-A9E83379B87F}" destId="{904D77CA-567D-4AF3-92A4-33324642DEB2}" srcOrd="2" destOrd="0" presId="urn:microsoft.com/office/officeart/2018/2/layout/IconVerticalSolidList"/>
    <dgm:cxn modelId="{5EED3B85-C02A-42F8-93F1-A5661EA580D6}" type="presParOf" srcId="{904D77CA-567D-4AF3-92A4-33324642DEB2}" destId="{C74904FA-7A8F-4A7A-A0C0-9B7669A3FD9D}" srcOrd="0" destOrd="0" presId="urn:microsoft.com/office/officeart/2018/2/layout/IconVerticalSolidList"/>
    <dgm:cxn modelId="{E397AA8D-F365-468D-960A-0CD27B45891E}" type="presParOf" srcId="{904D77CA-567D-4AF3-92A4-33324642DEB2}" destId="{96050F65-2AC3-4F8D-8DA3-482310FD49A4}" srcOrd="1" destOrd="0" presId="urn:microsoft.com/office/officeart/2018/2/layout/IconVerticalSolidList"/>
    <dgm:cxn modelId="{B155ABA8-4850-4432-AB65-078D254F52D2}" type="presParOf" srcId="{904D77CA-567D-4AF3-92A4-33324642DEB2}" destId="{1FF8753C-8472-4DCE-941A-2AEBBB9469E6}" srcOrd="2" destOrd="0" presId="urn:microsoft.com/office/officeart/2018/2/layout/IconVerticalSolidList"/>
    <dgm:cxn modelId="{0011677F-5D4E-40EA-BC1D-55FB91551B1C}" type="presParOf" srcId="{904D77CA-567D-4AF3-92A4-33324642DEB2}" destId="{A745317D-4D4D-4688-8C36-0FD0285712AF}" srcOrd="3" destOrd="0" presId="urn:microsoft.com/office/officeart/2018/2/layout/IconVerticalSolidList"/>
    <dgm:cxn modelId="{151BC233-2D8E-49CB-997A-583D75F68ABB}" type="presParOf" srcId="{409A64DB-C6CB-44B0-875C-A9E83379B87F}" destId="{8A933A59-E5B3-44FE-9CE3-106DBC5B2D2D}" srcOrd="3" destOrd="0" presId="urn:microsoft.com/office/officeart/2018/2/layout/IconVerticalSolidList"/>
    <dgm:cxn modelId="{DFE60266-C819-43C5-90FD-760E0660705D}" type="presParOf" srcId="{409A64DB-C6CB-44B0-875C-A9E83379B87F}" destId="{26226D99-C3A7-4D6B-94A2-A95F11A0FD22}" srcOrd="4" destOrd="0" presId="urn:microsoft.com/office/officeart/2018/2/layout/IconVerticalSolidList"/>
    <dgm:cxn modelId="{5B5C0AD1-F945-44BB-B063-CEDF16A108AF}" type="presParOf" srcId="{26226D99-C3A7-4D6B-94A2-A95F11A0FD22}" destId="{E5909628-E626-452C-843A-FCD9ED1FE7A9}" srcOrd="0" destOrd="0" presId="urn:microsoft.com/office/officeart/2018/2/layout/IconVerticalSolidList"/>
    <dgm:cxn modelId="{FD470228-01C0-4237-BABF-61D8425C02B1}" type="presParOf" srcId="{26226D99-C3A7-4D6B-94A2-A95F11A0FD22}" destId="{CEEA7BCE-0EF4-4BA4-92E3-88CCF1AA25C3}" srcOrd="1" destOrd="0" presId="urn:microsoft.com/office/officeart/2018/2/layout/IconVerticalSolidList"/>
    <dgm:cxn modelId="{DAE2C6D2-0F27-4BD0-83A9-F743BCC6DA3D}" type="presParOf" srcId="{26226D99-C3A7-4D6B-94A2-A95F11A0FD22}" destId="{6AF84639-2895-40EF-9FEC-437F24EDCB79}" srcOrd="2" destOrd="0" presId="urn:microsoft.com/office/officeart/2018/2/layout/IconVerticalSolidList"/>
    <dgm:cxn modelId="{7A85F340-0F4C-44BA-BE2B-84F68759EA89}" type="presParOf" srcId="{26226D99-C3A7-4D6B-94A2-A95F11A0FD22}" destId="{BD471BA9-EC50-48D7-984C-793C314400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863B08-89A9-4251-A8FB-0C685527D8F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1B1B548-0C8B-4315-A70B-538E27B10A5D}">
      <dgm:prSet/>
      <dgm:spPr/>
      <dgm:t>
        <a:bodyPr/>
        <a:lstStyle/>
        <a:p>
          <a:r>
            <a:rPr lang="en-IE" b="1"/>
            <a:t>User Feedback:</a:t>
          </a:r>
          <a:r>
            <a:rPr lang="en-IE"/>
            <a:t> Development considers reviews and suggestions from 20 users to address needs and expectations.</a:t>
          </a:r>
          <a:endParaRPr lang="en-US"/>
        </a:p>
      </dgm:t>
    </dgm:pt>
    <dgm:pt modelId="{E2E33112-326D-4A60-9B25-5CB66C122163}" type="parTrans" cxnId="{190EF046-47E4-4C4E-A484-874895D3155C}">
      <dgm:prSet/>
      <dgm:spPr/>
      <dgm:t>
        <a:bodyPr/>
        <a:lstStyle/>
        <a:p>
          <a:endParaRPr lang="en-US"/>
        </a:p>
      </dgm:t>
    </dgm:pt>
    <dgm:pt modelId="{C5170E74-3A58-496A-B563-B649EB8056F0}" type="sibTrans" cxnId="{190EF046-47E4-4C4E-A484-874895D3155C}">
      <dgm:prSet/>
      <dgm:spPr/>
      <dgm:t>
        <a:bodyPr/>
        <a:lstStyle/>
        <a:p>
          <a:endParaRPr lang="en-US"/>
        </a:p>
      </dgm:t>
    </dgm:pt>
    <dgm:pt modelId="{45C241BD-209B-4108-8BAB-75A59A30E911}">
      <dgm:prSet/>
      <dgm:spPr/>
      <dgm:t>
        <a:bodyPr/>
        <a:lstStyle/>
        <a:p>
          <a:r>
            <a:rPr lang="en-IE" b="1"/>
            <a:t>Prototyping &amp; Testing:</a:t>
          </a:r>
          <a:r>
            <a:rPr lang="en-IE"/>
            <a:t> Wireframes outline application functions, with each release undergoing comprehensive testing, using tools like Postman and UiPath.</a:t>
          </a:r>
          <a:endParaRPr lang="en-US"/>
        </a:p>
      </dgm:t>
    </dgm:pt>
    <dgm:pt modelId="{AD4609C6-B5B8-4453-AAA3-7F61C05F9C30}" type="parTrans" cxnId="{019E91E3-481E-4593-870F-F6A22E1D2B02}">
      <dgm:prSet/>
      <dgm:spPr/>
      <dgm:t>
        <a:bodyPr/>
        <a:lstStyle/>
        <a:p>
          <a:endParaRPr lang="en-US"/>
        </a:p>
      </dgm:t>
    </dgm:pt>
    <dgm:pt modelId="{7F43C09B-3606-4541-98AA-57488DA10959}" type="sibTrans" cxnId="{019E91E3-481E-4593-870F-F6A22E1D2B02}">
      <dgm:prSet/>
      <dgm:spPr/>
      <dgm:t>
        <a:bodyPr/>
        <a:lstStyle/>
        <a:p>
          <a:endParaRPr lang="en-US"/>
        </a:p>
      </dgm:t>
    </dgm:pt>
    <dgm:pt modelId="{305C1781-DF16-4ABC-9537-AB6F57C123D4}">
      <dgm:prSet/>
      <dgm:spPr/>
      <dgm:t>
        <a:bodyPr/>
        <a:lstStyle/>
        <a:p>
          <a:r>
            <a:rPr lang="en-IE" b="1"/>
            <a:t>Data Quality Assessment:</a:t>
          </a:r>
          <a:r>
            <a:rPr lang="en-IE"/>
            <a:t> Continuous evaluation of data cleaning algorithms ensures improved data reliability.</a:t>
          </a:r>
          <a:endParaRPr lang="en-US"/>
        </a:p>
      </dgm:t>
    </dgm:pt>
    <dgm:pt modelId="{698FC6A2-9C8C-434E-844D-CE8B899899EA}" type="parTrans" cxnId="{84E4CCCF-1B8B-4E59-B1E0-90B6EFAE5ECD}">
      <dgm:prSet/>
      <dgm:spPr/>
      <dgm:t>
        <a:bodyPr/>
        <a:lstStyle/>
        <a:p>
          <a:endParaRPr lang="en-US"/>
        </a:p>
      </dgm:t>
    </dgm:pt>
    <dgm:pt modelId="{4EF04BC7-08F0-4A84-9245-EBD5ED3475BD}" type="sibTrans" cxnId="{84E4CCCF-1B8B-4E59-B1E0-90B6EFAE5ECD}">
      <dgm:prSet/>
      <dgm:spPr/>
      <dgm:t>
        <a:bodyPr/>
        <a:lstStyle/>
        <a:p>
          <a:endParaRPr lang="en-US"/>
        </a:p>
      </dgm:t>
    </dgm:pt>
    <dgm:pt modelId="{4795A862-EA8D-4B3D-A09D-66AE4E6CFE4E}">
      <dgm:prSet/>
      <dgm:spPr/>
      <dgm:t>
        <a:bodyPr/>
        <a:lstStyle/>
        <a:p>
          <a:r>
            <a:rPr lang="en-IE" b="1"/>
            <a:t>Usability Testing:</a:t>
          </a:r>
          <a:r>
            <a:rPr lang="en-IE"/>
            <a:t> Users evaluate UI and UX to identify and resolve usability issues for intuitive application use.</a:t>
          </a:r>
          <a:endParaRPr lang="en-US"/>
        </a:p>
      </dgm:t>
    </dgm:pt>
    <dgm:pt modelId="{66696E50-D0B3-440F-B0C1-E1AAC0F15B8F}" type="parTrans" cxnId="{C96E4D58-A32E-4359-B034-5F9A98DAA2A0}">
      <dgm:prSet/>
      <dgm:spPr/>
      <dgm:t>
        <a:bodyPr/>
        <a:lstStyle/>
        <a:p>
          <a:endParaRPr lang="en-US"/>
        </a:p>
      </dgm:t>
    </dgm:pt>
    <dgm:pt modelId="{907457EC-93B3-4000-80D1-5B125C698DE1}" type="sibTrans" cxnId="{C96E4D58-A32E-4359-B034-5F9A98DAA2A0}">
      <dgm:prSet/>
      <dgm:spPr/>
      <dgm:t>
        <a:bodyPr/>
        <a:lstStyle/>
        <a:p>
          <a:endParaRPr lang="en-US"/>
        </a:p>
      </dgm:t>
    </dgm:pt>
    <dgm:pt modelId="{FDD7A0F6-766D-407E-A488-ECCBBCA2FA63}">
      <dgm:prSet/>
      <dgm:spPr/>
      <dgm:t>
        <a:bodyPr/>
        <a:lstStyle/>
        <a:p>
          <a:r>
            <a:rPr lang="en-IE" b="1"/>
            <a:t>Performance Monitoring:</a:t>
          </a:r>
          <a:r>
            <a:rPr lang="en-IE"/>
            <a:t> Key metrics are tracked, and user-reported issues are prioritized for continuous performance improvement</a:t>
          </a:r>
          <a:endParaRPr lang="en-US"/>
        </a:p>
      </dgm:t>
    </dgm:pt>
    <dgm:pt modelId="{A30FB731-3966-4977-AEA5-F50E25F7D8A2}" type="parTrans" cxnId="{9882D40C-D61B-41B5-8E9B-6E092595133F}">
      <dgm:prSet/>
      <dgm:spPr/>
      <dgm:t>
        <a:bodyPr/>
        <a:lstStyle/>
        <a:p>
          <a:endParaRPr lang="en-US"/>
        </a:p>
      </dgm:t>
    </dgm:pt>
    <dgm:pt modelId="{2094FF02-8C4F-4183-BAFD-26192988E57A}" type="sibTrans" cxnId="{9882D40C-D61B-41B5-8E9B-6E092595133F}">
      <dgm:prSet/>
      <dgm:spPr/>
      <dgm:t>
        <a:bodyPr/>
        <a:lstStyle/>
        <a:p>
          <a:endParaRPr lang="en-US"/>
        </a:p>
      </dgm:t>
    </dgm:pt>
    <dgm:pt modelId="{4B8ADC87-C884-4A3C-AAF7-A1C75848A16A}" type="pres">
      <dgm:prSet presAssocID="{A8863B08-89A9-4251-A8FB-0C685527D8FD}" presName="root" presStyleCnt="0">
        <dgm:presLayoutVars>
          <dgm:dir/>
          <dgm:resizeHandles val="exact"/>
        </dgm:presLayoutVars>
      </dgm:prSet>
      <dgm:spPr/>
    </dgm:pt>
    <dgm:pt modelId="{FFCB8098-95FF-4DD6-92CF-D7289C45DD17}" type="pres">
      <dgm:prSet presAssocID="{C1B1B548-0C8B-4315-A70B-538E27B10A5D}" presName="compNode" presStyleCnt="0"/>
      <dgm:spPr/>
    </dgm:pt>
    <dgm:pt modelId="{1241FAA8-0ED4-48BD-A767-4F78A7BB1E5B}" type="pres">
      <dgm:prSet presAssocID="{C1B1B548-0C8B-4315-A70B-538E27B10A5D}" presName="bgRect" presStyleLbl="bgShp" presStyleIdx="0" presStyleCnt="5"/>
      <dgm:spPr/>
    </dgm:pt>
    <dgm:pt modelId="{E77A7D78-CB60-4C17-9A70-BBABA98F3D9E}" type="pres">
      <dgm:prSet presAssocID="{C1B1B548-0C8B-4315-A70B-538E27B10A5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Brainstorm"/>
        </a:ext>
      </dgm:extLst>
    </dgm:pt>
    <dgm:pt modelId="{83AF93C3-84AA-4C76-9F78-7C608F8E0494}" type="pres">
      <dgm:prSet presAssocID="{C1B1B548-0C8B-4315-A70B-538E27B10A5D}" presName="spaceRect" presStyleCnt="0"/>
      <dgm:spPr/>
    </dgm:pt>
    <dgm:pt modelId="{6C52B8F0-7EA7-4D4D-A6FA-4FC20659DAD7}" type="pres">
      <dgm:prSet presAssocID="{C1B1B548-0C8B-4315-A70B-538E27B10A5D}" presName="parTx" presStyleLbl="revTx" presStyleIdx="0" presStyleCnt="5">
        <dgm:presLayoutVars>
          <dgm:chMax val="0"/>
          <dgm:chPref val="0"/>
        </dgm:presLayoutVars>
      </dgm:prSet>
      <dgm:spPr/>
    </dgm:pt>
    <dgm:pt modelId="{D201F877-8489-4A30-98A7-6FE654E86C4B}" type="pres">
      <dgm:prSet presAssocID="{C5170E74-3A58-496A-B563-B649EB8056F0}" presName="sibTrans" presStyleCnt="0"/>
      <dgm:spPr/>
    </dgm:pt>
    <dgm:pt modelId="{DCDBF624-1525-4929-AB01-302BA66C5D9B}" type="pres">
      <dgm:prSet presAssocID="{45C241BD-209B-4108-8BAB-75A59A30E911}" presName="compNode" presStyleCnt="0"/>
      <dgm:spPr/>
    </dgm:pt>
    <dgm:pt modelId="{6CC6D3D8-7BA0-4B6E-89CB-546AB57E8A5A}" type="pres">
      <dgm:prSet presAssocID="{45C241BD-209B-4108-8BAB-75A59A30E911}" presName="bgRect" presStyleLbl="bgShp" presStyleIdx="1" presStyleCnt="5"/>
      <dgm:spPr/>
    </dgm:pt>
    <dgm:pt modelId="{6EC6D818-6731-4D16-A84C-268C65E9DC31}" type="pres">
      <dgm:prSet presAssocID="{45C241BD-209B-4108-8BAB-75A59A30E91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D57EC919-9E98-4174-B3F9-FC3847017F3F}" type="pres">
      <dgm:prSet presAssocID="{45C241BD-209B-4108-8BAB-75A59A30E911}" presName="spaceRect" presStyleCnt="0"/>
      <dgm:spPr/>
    </dgm:pt>
    <dgm:pt modelId="{F27D77E9-B324-4538-8A81-590B7E15F3E5}" type="pres">
      <dgm:prSet presAssocID="{45C241BD-209B-4108-8BAB-75A59A30E911}" presName="parTx" presStyleLbl="revTx" presStyleIdx="1" presStyleCnt="5">
        <dgm:presLayoutVars>
          <dgm:chMax val="0"/>
          <dgm:chPref val="0"/>
        </dgm:presLayoutVars>
      </dgm:prSet>
      <dgm:spPr/>
    </dgm:pt>
    <dgm:pt modelId="{135F09DC-A017-4939-91C0-A69955A9FE08}" type="pres">
      <dgm:prSet presAssocID="{7F43C09B-3606-4541-98AA-57488DA10959}" presName="sibTrans" presStyleCnt="0"/>
      <dgm:spPr/>
    </dgm:pt>
    <dgm:pt modelId="{34AEB820-27BE-4454-9697-3D8AC40A90CB}" type="pres">
      <dgm:prSet presAssocID="{305C1781-DF16-4ABC-9537-AB6F57C123D4}" presName="compNode" presStyleCnt="0"/>
      <dgm:spPr/>
    </dgm:pt>
    <dgm:pt modelId="{80827EA6-7F48-4EFB-A7B6-ED1DF721F232}" type="pres">
      <dgm:prSet presAssocID="{305C1781-DF16-4ABC-9537-AB6F57C123D4}" presName="bgRect" presStyleLbl="bgShp" presStyleIdx="2" presStyleCnt="5"/>
      <dgm:spPr/>
    </dgm:pt>
    <dgm:pt modelId="{97C9801C-B4C0-4948-B008-674FB62C4D7F}" type="pres">
      <dgm:prSet presAssocID="{305C1781-DF16-4ABC-9537-AB6F57C123D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ick"/>
        </a:ext>
      </dgm:extLst>
    </dgm:pt>
    <dgm:pt modelId="{6786680E-693C-4948-B974-E06BAB572615}" type="pres">
      <dgm:prSet presAssocID="{305C1781-DF16-4ABC-9537-AB6F57C123D4}" presName="spaceRect" presStyleCnt="0"/>
      <dgm:spPr/>
    </dgm:pt>
    <dgm:pt modelId="{70E621E9-A60D-4C1B-BCD0-74518BAE64B9}" type="pres">
      <dgm:prSet presAssocID="{305C1781-DF16-4ABC-9537-AB6F57C123D4}" presName="parTx" presStyleLbl="revTx" presStyleIdx="2" presStyleCnt="5">
        <dgm:presLayoutVars>
          <dgm:chMax val="0"/>
          <dgm:chPref val="0"/>
        </dgm:presLayoutVars>
      </dgm:prSet>
      <dgm:spPr/>
    </dgm:pt>
    <dgm:pt modelId="{FE572807-7A7D-4E9E-BEE9-CD72DFF00620}" type="pres">
      <dgm:prSet presAssocID="{4EF04BC7-08F0-4A84-9245-EBD5ED3475BD}" presName="sibTrans" presStyleCnt="0"/>
      <dgm:spPr/>
    </dgm:pt>
    <dgm:pt modelId="{B50FCE5A-D0E2-41B2-9C54-694F83CB55C9}" type="pres">
      <dgm:prSet presAssocID="{4795A862-EA8D-4B3D-A09D-66AE4E6CFE4E}" presName="compNode" presStyleCnt="0"/>
      <dgm:spPr/>
    </dgm:pt>
    <dgm:pt modelId="{A7BDD024-1818-4125-AC29-7B207A0ABCF2}" type="pres">
      <dgm:prSet presAssocID="{4795A862-EA8D-4B3D-A09D-66AE4E6CFE4E}" presName="bgRect" presStyleLbl="bgShp" presStyleIdx="3" presStyleCnt="5"/>
      <dgm:spPr/>
    </dgm:pt>
    <dgm:pt modelId="{5F869C8D-826C-48F5-9233-BE0D523D5B6C}" type="pres">
      <dgm:prSet presAssocID="{4795A862-EA8D-4B3D-A09D-66AE4E6CFE4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3295871B-0115-4B57-AB8B-C9EA2189FE89}" type="pres">
      <dgm:prSet presAssocID="{4795A862-EA8D-4B3D-A09D-66AE4E6CFE4E}" presName="spaceRect" presStyleCnt="0"/>
      <dgm:spPr/>
    </dgm:pt>
    <dgm:pt modelId="{4FEF402E-1B93-4BCF-8AE3-F19B47F577A7}" type="pres">
      <dgm:prSet presAssocID="{4795A862-EA8D-4B3D-A09D-66AE4E6CFE4E}" presName="parTx" presStyleLbl="revTx" presStyleIdx="3" presStyleCnt="5">
        <dgm:presLayoutVars>
          <dgm:chMax val="0"/>
          <dgm:chPref val="0"/>
        </dgm:presLayoutVars>
      </dgm:prSet>
      <dgm:spPr/>
    </dgm:pt>
    <dgm:pt modelId="{ED90F2E5-D791-49D0-AA06-AD83DCAB1CEF}" type="pres">
      <dgm:prSet presAssocID="{907457EC-93B3-4000-80D1-5B125C698DE1}" presName="sibTrans" presStyleCnt="0"/>
      <dgm:spPr/>
    </dgm:pt>
    <dgm:pt modelId="{7190D4F0-58C8-403F-A5DF-9D0FA6F19547}" type="pres">
      <dgm:prSet presAssocID="{FDD7A0F6-766D-407E-A488-ECCBBCA2FA63}" presName="compNode" presStyleCnt="0"/>
      <dgm:spPr/>
    </dgm:pt>
    <dgm:pt modelId="{B6C03E99-F4EE-4A30-922D-5E446D0EB644}" type="pres">
      <dgm:prSet presAssocID="{FDD7A0F6-766D-407E-A488-ECCBBCA2FA63}" presName="bgRect" presStyleLbl="bgShp" presStyleIdx="4" presStyleCnt="5"/>
      <dgm:spPr/>
    </dgm:pt>
    <dgm:pt modelId="{4DF52092-11F2-4110-9C22-39BC73DBB8B4}" type="pres">
      <dgm:prSet presAssocID="{FDD7A0F6-766D-407E-A488-ECCBBCA2FA6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B47B8BC6-26E2-4E94-BCD9-F95458625A24}" type="pres">
      <dgm:prSet presAssocID="{FDD7A0F6-766D-407E-A488-ECCBBCA2FA63}" presName="spaceRect" presStyleCnt="0"/>
      <dgm:spPr/>
    </dgm:pt>
    <dgm:pt modelId="{86FEBB9B-E5C7-4299-9836-55335C994B93}" type="pres">
      <dgm:prSet presAssocID="{FDD7A0F6-766D-407E-A488-ECCBBCA2FA63}" presName="parTx" presStyleLbl="revTx" presStyleIdx="4" presStyleCnt="5">
        <dgm:presLayoutVars>
          <dgm:chMax val="0"/>
          <dgm:chPref val="0"/>
        </dgm:presLayoutVars>
      </dgm:prSet>
      <dgm:spPr/>
    </dgm:pt>
  </dgm:ptLst>
  <dgm:cxnLst>
    <dgm:cxn modelId="{9882D40C-D61B-41B5-8E9B-6E092595133F}" srcId="{A8863B08-89A9-4251-A8FB-0C685527D8FD}" destId="{FDD7A0F6-766D-407E-A488-ECCBBCA2FA63}" srcOrd="4" destOrd="0" parTransId="{A30FB731-3966-4977-AEA5-F50E25F7D8A2}" sibTransId="{2094FF02-8C4F-4183-BAFD-26192988E57A}"/>
    <dgm:cxn modelId="{190EF046-47E4-4C4E-A484-874895D3155C}" srcId="{A8863B08-89A9-4251-A8FB-0C685527D8FD}" destId="{C1B1B548-0C8B-4315-A70B-538E27B10A5D}" srcOrd="0" destOrd="0" parTransId="{E2E33112-326D-4A60-9B25-5CB66C122163}" sibTransId="{C5170E74-3A58-496A-B563-B649EB8056F0}"/>
    <dgm:cxn modelId="{C96E4D58-A32E-4359-B034-5F9A98DAA2A0}" srcId="{A8863B08-89A9-4251-A8FB-0C685527D8FD}" destId="{4795A862-EA8D-4B3D-A09D-66AE4E6CFE4E}" srcOrd="3" destOrd="0" parTransId="{66696E50-D0B3-440F-B0C1-E1AAC0F15B8F}" sibTransId="{907457EC-93B3-4000-80D1-5B125C698DE1}"/>
    <dgm:cxn modelId="{C370D98F-2216-4D5B-B01C-730947E921B8}" type="presOf" srcId="{45C241BD-209B-4108-8BAB-75A59A30E911}" destId="{F27D77E9-B324-4538-8A81-590B7E15F3E5}" srcOrd="0" destOrd="0" presId="urn:microsoft.com/office/officeart/2018/2/layout/IconVerticalSolidList"/>
    <dgm:cxn modelId="{3C03BF95-DC58-4A65-B74D-6DF98C25B3A5}" type="presOf" srcId="{305C1781-DF16-4ABC-9537-AB6F57C123D4}" destId="{70E621E9-A60D-4C1B-BCD0-74518BAE64B9}" srcOrd="0" destOrd="0" presId="urn:microsoft.com/office/officeart/2018/2/layout/IconVerticalSolidList"/>
    <dgm:cxn modelId="{548C19AC-E5D5-47D0-A48C-451B9FB11790}" type="presOf" srcId="{A8863B08-89A9-4251-A8FB-0C685527D8FD}" destId="{4B8ADC87-C884-4A3C-AAF7-A1C75848A16A}" srcOrd="0" destOrd="0" presId="urn:microsoft.com/office/officeart/2018/2/layout/IconVerticalSolidList"/>
    <dgm:cxn modelId="{B2CD90C6-86F2-44C7-9A4D-254BD7401F58}" type="presOf" srcId="{FDD7A0F6-766D-407E-A488-ECCBBCA2FA63}" destId="{86FEBB9B-E5C7-4299-9836-55335C994B93}" srcOrd="0" destOrd="0" presId="urn:microsoft.com/office/officeart/2018/2/layout/IconVerticalSolidList"/>
    <dgm:cxn modelId="{84E4CCCF-1B8B-4E59-B1E0-90B6EFAE5ECD}" srcId="{A8863B08-89A9-4251-A8FB-0C685527D8FD}" destId="{305C1781-DF16-4ABC-9537-AB6F57C123D4}" srcOrd="2" destOrd="0" parTransId="{698FC6A2-9C8C-434E-844D-CE8B899899EA}" sibTransId="{4EF04BC7-08F0-4A84-9245-EBD5ED3475BD}"/>
    <dgm:cxn modelId="{41892ED5-4A97-453F-BD0D-BA6FD2A1E430}" type="presOf" srcId="{C1B1B548-0C8B-4315-A70B-538E27B10A5D}" destId="{6C52B8F0-7EA7-4D4D-A6FA-4FC20659DAD7}" srcOrd="0" destOrd="0" presId="urn:microsoft.com/office/officeart/2018/2/layout/IconVerticalSolidList"/>
    <dgm:cxn modelId="{5649DDE0-C693-49C7-ADCD-7519DCEB0888}" type="presOf" srcId="{4795A862-EA8D-4B3D-A09D-66AE4E6CFE4E}" destId="{4FEF402E-1B93-4BCF-8AE3-F19B47F577A7}" srcOrd="0" destOrd="0" presId="urn:microsoft.com/office/officeart/2018/2/layout/IconVerticalSolidList"/>
    <dgm:cxn modelId="{019E91E3-481E-4593-870F-F6A22E1D2B02}" srcId="{A8863B08-89A9-4251-A8FB-0C685527D8FD}" destId="{45C241BD-209B-4108-8BAB-75A59A30E911}" srcOrd="1" destOrd="0" parTransId="{AD4609C6-B5B8-4453-AAA3-7F61C05F9C30}" sibTransId="{7F43C09B-3606-4541-98AA-57488DA10959}"/>
    <dgm:cxn modelId="{0691CEB6-E54B-4A8D-B8C7-6B83503445AE}" type="presParOf" srcId="{4B8ADC87-C884-4A3C-AAF7-A1C75848A16A}" destId="{FFCB8098-95FF-4DD6-92CF-D7289C45DD17}" srcOrd="0" destOrd="0" presId="urn:microsoft.com/office/officeart/2018/2/layout/IconVerticalSolidList"/>
    <dgm:cxn modelId="{BC1D683D-401F-4967-B3C1-F05F0A04FCFA}" type="presParOf" srcId="{FFCB8098-95FF-4DD6-92CF-D7289C45DD17}" destId="{1241FAA8-0ED4-48BD-A767-4F78A7BB1E5B}" srcOrd="0" destOrd="0" presId="urn:microsoft.com/office/officeart/2018/2/layout/IconVerticalSolidList"/>
    <dgm:cxn modelId="{650902A7-A101-4925-8FD3-94879836E34F}" type="presParOf" srcId="{FFCB8098-95FF-4DD6-92CF-D7289C45DD17}" destId="{E77A7D78-CB60-4C17-9A70-BBABA98F3D9E}" srcOrd="1" destOrd="0" presId="urn:microsoft.com/office/officeart/2018/2/layout/IconVerticalSolidList"/>
    <dgm:cxn modelId="{E140B6C0-F7EB-4B25-A09A-5D90BDE34C8B}" type="presParOf" srcId="{FFCB8098-95FF-4DD6-92CF-D7289C45DD17}" destId="{83AF93C3-84AA-4C76-9F78-7C608F8E0494}" srcOrd="2" destOrd="0" presId="urn:microsoft.com/office/officeart/2018/2/layout/IconVerticalSolidList"/>
    <dgm:cxn modelId="{CF97488D-4DC5-4CC4-BC83-071A2823E051}" type="presParOf" srcId="{FFCB8098-95FF-4DD6-92CF-D7289C45DD17}" destId="{6C52B8F0-7EA7-4D4D-A6FA-4FC20659DAD7}" srcOrd="3" destOrd="0" presId="urn:microsoft.com/office/officeart/2018/2/layout/IconVerticalSolidList"/>
    <dgm:cxn modelId="{D7D4AA31-4520-447E-8E50-51F573524183}" type="presParOf" srcId="{4B8ADC87-C884-4A3C-AAF7-A1C75848A16A}" destId="{D201F877-8489-4A30-98A7-6FE654E86C4B}" srcOrd="1" destOrd="0" presId="urn:microsoft.com/office/officeart/2018/2/layout/IconVerticalSolidList"/>
    <dgm:cxn modelId="{64BB5103-CAA4-42D5-9163-23DA63EB6F89}" type="presParOf" srcId="{4B8ADC87-C884-4A3C-AAF7-A1C75848A16A}" destId="{DCDBF624-1525-4929-AB01-302BA66C5D9B}" srcOrd="2" destOrd="0" presId="urn:microsoft.com/office/officeart/2018/2/layout/IconVerticalSolidList"/>
    <dgm:cxn modelId="{CCEA13B5-ED2B-418B-AEB1-101995CF4936}" type="presParOf" srcId="{DCDBF624-1525-4929-AB01-302BA66C5D9B}" destId="{6CC6D3D8-7BA0-4B6E-89CB-546AB57E8A5A}" srcOrd="0" destOrd="0" presId="urn:microsoft.com/office/officeart/2018/2/layout/IconVerticalSolidList"/>
    <dgm:cxn modelId="{CBC5EEDD-2FFB-4CE6-8A15-41CE53346C5B}" type="presParOf" srcId="{DCDBF624-1525-4929-AB01-302BA66C5D9B}" destId="{6EC6D818-6731-4D16-A84C-268C65E9DC31}" srcOrd="1" destOrd="0" presId="urn:microsoft.com/office/officeart/2018/2/layout/IconVerticalSolidList"/>
    <dgm:cxn modelId="{AABFE896-0CCB-43CC-8E21-082F751E2D25}" type="presParOf" srcId="{DCDBF624-1525-4929-AB01-302BA66C5D9B}" destId="{D57EC919-9E98-4174-B3F9-FC3847017F3F}" srcOrd="2" destOrd="0" presId="urn:microsoft.com/office/officeart/2018/2/layout/IconVerticalSolidList"/>
    <dgm:cxn modelId="{4AA853EB-7513-4A78-87BD-28DD3E0789B6}" type="presParOf" srcId="{DCDBF624-1525-4929-AB01-302BA66C5D9B}" destId="{F27D77E9-B324-4538-8A81-590B7E15F3E5}" srcOrd="3" destOrd="0" presId="urn:microsoft.com/office/officeart/2018/2/layout/IconVerticalSolidList"/>
    <dgm:cxn modelId="{9B823F2C-0F07-4D5F-A447-4CEC50218CB4}" type="presParOf" srcId="{4B8ADC87-C884-4A3C-AAF7-A1C75848A16A}" destId="{135F09DC-A017-4939-91C0-A69955A9FE08}" srcOrd="3" destOrd="0" presId="urn:microsoft.com/office/officeart/2018/2/layout/IconVerticalSolidList"/>
    <dgm:cxn modelId="{04BACD10-ABC7-42CB-A3BC-9522E9E6CC49}" type="presParOf" srcId="{4B8ADC87-C884-4A3C-AAF7-A1C75848A16A}" destId="{34AEB820-27BE-4454-9697-3D8AC40A90CB}" srcOrd="4" destOrd="0" presId="urn:microsoft.com/office/officeart/2018/2/layout/IconVerticalSolidList"/>
    <dgm:cxn modelId="{4CD997E4-CE29-416C-932F-E84E10B90394}" type="presParOf" srcId="{34AEB820-27BE-4454-9697-3D8AC40A90CB}" destId="{80827EA6-7F48-4EFB-A7B6-ED1DF721F232}" srcOrd="0" destOrd="0" presId="urn:microsoft.com/office/officeart/2018/2/layout/IconVerticalSolidList"/>
    <dgm:cxn modelId="{B70FC181-D10A-4369-A6FE-A6C21E0441A7}" type="presParOf" srcId="{34AEB820-27BE-4454-9697-3D8AC40A90CB}" destId="{97C9801C-B4C0-4948-B008-674FB62C4D7F}" srcOrd="1" destOrd="0" presId="urn:microsoft.com/office/officeart/2018/2/layout/IconVerticalSolidList"/>
    <dgm:cxn modelId="{187CFF0A-FF1D-4A7C-92CC-35D024CF3631}" type="presParOf" srcId="{34AEB820-27BE-4454-9697-3D8AC40A90CB}" destId="{6786680E-693C-4948-B974-E06BAB572615}" srcOrd="2" destOrd="0" presId="urn:microsoft.com/office/officeart/2018/2/layout/IconVerticalSolidList"/>
    <dgm:cxn modelId="{1F62D179-8DEE-4CA4-9422-A0AFBB9DF8FF}" type="presParOf" srcId="{34AEB820-27BE-4454-9697-3D8AC40A90CB}" destId="{70E621E9-A60D-4C1B-BCD0-74518BAE64B9}" srcOrd="3" destOrd="0" presId="urn:microsoft.com/office/officeart/2018/2/layout/IconVerticalSolidList"/>
    <dgm:cxn modelId="{821AAABB-48C1-4A40-9FF7-3A6954C14665}" type="presParOf" srcId="{4B8ADC87-C884-4A3C-AAF7-A1C75848A16A}" destId="{FE572807-7A7D-4E9E-BEE9-CD72DFF00620}" srcOrd="5" destOrd="0" presId="urn:microsoft.com/office/officeart/2018/2/layout/IconVerticalSolidList"/>
    <dgm:cxn modelId="{EDA90AE8-A031-4755-9DC0-1C33DCA6DE31}" type="presParOf" srcId="{4B8ADC87-C884-4A3C-AAF7-A1C75848A16A}" destId="{B50FCE5A-D0E2-41B2-9C54-694F83CB55C9}" srcOrd="6" destOrd="0" presId="urn:microsoft.com/office/officeart/2018/2/layout/IconVerticalSolidList"/>
    <dgm:cxn modelId="{C05F6762-955E-4F30-BBD8-4BF68A66DD7C}" type="presParOf" srcId="{B50FCE5A-D0E2-41B2-9C54-694F83CB55C9}" destId="{A7BDD024-1818-4125-AC29-7B207A0ABCF2}" srcOrd="0" destOrd="0" presId="urn:microsoft.com/office/officeart/2018/2/layout/IconVerticalSolidList"/>
    <dgm:cxn modelId="{4E6C3212-D031-4666-A235-2515B193D9D0}" type="presParOf" srcId="{B50FCE5A-D0E2-41B2-9C54-694F83CB55C9}" destId="{5F869C8D-826C-48F5-9233-BE0D523D5B6C}" srcOrd="1" destOrd="0" presId="urn:microsoft.com/office/officeart/2018/2/layout/IconVerticalSolidList"/>
    <dgm:cxn modelId="{6EB8E377-965F-4367-B8C6-10162600D58F}" type="presParOf" srcId="{B50FCE5A-D0E2-41B2-9C54-694F83CB55C9}" destId="{3295871B-0115-4B57-AB8B-C9EA2189FE89}" srcOrd="2" destOrd="0" presId="urn:microsoft.com/office/officeart/2018/2/layout/IconVerticalSolidList"/>
    <dgm:cxn modelId="{467D5894-1816-4FA6-A6E2-09729BD590CB}" type="presParOf" srcId="{B50FCE5A-D0E2-41B2-9C54-694F83CB55C9}" destId="{4FEF402E-1B93-4BCF-8AE3-F19B47F577A7}" srcOrd="3" destOrd="0" presId="urn:microsoft.com/office/officeart/2018/2/layout/IconVerticalSolidList"/>
    <dgm:cxn modelId="{5B4D35E4-1C89-491A-8BDA-DFB0C856062A}" type="presParOf" srcId="{4B8ADC87-C884-4A3C-AAF7-A1C75848A16A}" destId="{ED90F2E5-D791-49D0-AA06-AD83DCAB1CEF}" srcOrd="7" destOrd="0" presId="urn:microsoft.com/office/officeart/2018/2/layout/IconVerticalSolidList"/>
    <dgm:cxn modelId="{7FE49A21-B3EA-46DE-BF08-6DB28B42E651}" type="presParOf" srcId="{4B8ADC87-C884-4A3C-AAF7-A1C75848A16A}" destId="{7190D4F0-58C8-403F-A5DF-9D0FA6F19547}" srcOrd="8" destOrd="0" presId="urn:microsoft.com/office/officeart/2018/2/layout/IconVerticalSolidList"/>
    <dgm:cxn modelId="{0CED8D18-76CE-49F3-8410-946E9339327C}" type="presParOf" srcId="{7190D4F0-58C8-403F-A5DF-9D0FA6F19547}" destId="{B6C03E99-F4EE-4A30-922D-5E446D0EB644}" srcOrd="0" destOrd="0" presId="urn:microsoft.com/office/officeart/2018/2/layout/IconVerticalSolidList"/>
    <dgm:cxn modelId="{C9E9CBB5-667F-4971-ACF7-FF9B5E71C3BD}" type="presParOf" srcId="{7190D4F0-58C8-403F-A5DF-9D0FA6F19547}" destId="{4DF52092-11F2-4110-9C22-39BC73DBB8B4}" srcOrd="1" destOrd="0" presId="urn:microsoft.com/office/officeart/2018/2/layout/IconVerticalSolidList"/>
    <dgm:cxn modelId="{A93A495D-A513-4734-A048-BAA73F15CC36}" type="presParOf" srcId="{7190D4F0-58C8-403F-A5DF-9D0FA6F19547}" destId="{B47B8BC6-26E2-4E94-BCD9-F95458625A24}" srcOrd="2" destOrd="0" presId="urn:microsoft.com/office/officeart/2018/2/layout/IconVerticalSolidList"/>
    <dgm:cxn modelId="{1B98CF40-CA60-40A7-BA60-C3E3EB3C8E2F}" type="presParOf" srcId="{7190D4F0-58C8-403F-A5DF-9D0FA6F19547}" destId="{86FEBB9B-E5C7-4299-9836-55335C994B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43D8D-3251-440A-B84D-F0FFE4347047}">
      <dsp:nvSpPr>
        <dsp:cNvPr id="0" name=""/>
        <dsp:cNvSpPr/>
      </dsp:nvSpPr>
      <dsp:spPr>
        <a:xfrm>
          <a:off x="0" y="1708"/>
          <a:ext cx="8074815" cy="7521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3D4C04-4085-485A-B3F0-CA4B4A093B43}">
      <dsp:nvSpPr>
        <dsp:cNvPr id="0" name=""/>
        <dsp:cNvSpPr/>
      </dsp:nvSpPr>
      <dsp:spPr>
        <a:xfrm>
          <a:off x="227518" y="170937"/>
          <a:ext cx="414074" cy="4136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169A16-DE2D-4CC4-BD38-618701261678}">
      <dsp:nvSpPr>
        <dsp:cNvPr id="0" name=""/>
        <dsp:cNvSpPr/>
      </dsp:nvSpPr>
      <dsp:spPr>
        <a:xfrm>
          <a:off x="869112" y="1708"/>
          <a:ext cx="7179377" cy="799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75" tIns="84575" rIns="84575" bIns="84575" numCol="1" spcCol="1270" anchor="ctr" anchorCtr="0">
          <a:noAutofit/>
        </a:bodyPr>
        <a:lstStyle/>
        <a:p>
          <a:pPr marL="0" lvl="0" indent="0" algn="l" defTabSz="622300">
            <a:lnSpc>
              <a:spcPct val="100000"/>
            </a:lnSpc>
            <a:spcBef>
              <a:spcPct val="0"/>
            </a:spcBef>
            <a:spcAft>
              <a:spcPct val="35000"/>
            </a:spcAft>
            <a:buNone/>
          </a:pPr>
          <a:r>
            <a:rPr lang="en-IE" sz="1400" kern="1200"/>
            <a:t>Our system frees users to tackle advanced analytics by handling data cleaning.</a:t>
          </a:r>
          <a:endParaRPr lang="en-US" sz="1400" kern="1200"/>
        </a:p>
      </dsp:txBody>
      <dsp:txXfrm>
        <a:off x="869112" y="1708"/>
        <a:ext cx="7179377" cy="799136"/>
      </dsp:txXfrm>
    </dsp:sp>
    <dsp:sp modelId="{C74904FA-7A8F-4A7A-A0C0-9B7669A3FD9D}">
      <dsp:nvSpPr>
        <dsp:cNvPr id="0" name=""/>
        <dsp:cNvSpPr/>
      </dsp:nvSpPr>
      <dsp:spPr>
        <a:xfrm>
          <a:off x="0" y="1000629"/>
          <a:ext cx="8074815" cy="7521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50F65-2AC3-4F8D-8DA3-482310FD49A4}">
      <dsp:nvSpPr>
        <dsp:cNvPr id="0" name=""/>
        <dsp:cNvSpPr/>
      </dsp:nvSpPr>
      <dsp:spPr>
        <a:xfrm>
          <a:off x="227518" y="1169858"/>
          <a:ext cx="414074" cy="4136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45317D-4D4D-4688-8C36-0FD0285712AF}">
      <dsp:nvSpPr>
        <dsp:cNvPr id="0" name=""/>
        <dsp:cNvSpPr/>
      </dsp:nvSpPr>
      <dsp:spPr>
        <a:xfrm>
          <a:off x="869112" y="1000629"/>
          <a:ext cx="7179377" cy="799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75" tIns="84575" rIns="84575" bIns="84575" numCol="1" spcCol="1270" anchor="ctr" anchorCtr="0">
          <a:noAutofit/>
        </a:bodyPr>
        <a:lstStyle/>
        <a:p>
          <a:pPr marL="0" lvl="0" indent="0" algn="l" defTabSz="622300">
            <a:lnSpc>
              <a:spcPct val="100000"/>
            </a:lnSpc>
            <a:spcBef>
              <a:spcPct val="0"/>
            </a:spcBef>
            <a:spcAft>
              <a:spcPct val="35000"/>
            </a:spcAft>
            <a:buNone/>
          </a:pPr>
          <a:r>
            <a:rPr lang="en-IE" sz="1400" kern="1200"/>
            <a:t>Crafting a universal data quality tool is challenging due to the requirements of integrating varied data, ensuring accuracy, real-time monitoring, legal compliance, user-friendly interfaces for all, and scalability, all while meeting organizations' unique needs and standards.</a:t>
          </a:r>
          <a:endParaRPr lang="en-US" sz="1400" kern="1200"/>
        </a:p>
      </dsp:txBody>
      <dsp:txXfrm>
        <a:off x="869112" y="1000629"/>
        <a:ext cx="7179377" cy="799136"/>
      </dsp:txXfrm>
    </dsp:sp>
    <dsp:sp modelId="{E5909628-E626-452C-843A-FCD9ED1FE7A9}">
      <dsp:nvSpPr>
        <dsp:cNvPr id="0" name=""/>
        <dsp:cNvSpPr/>
      </dsp:nvSpPr>
      <dsp:spPr>
        <a:xfrm>
          <a:off x="0" y="1999549"/>
          <a:ext cx="8074815" cy="7521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EA7BCE-0EF4-4BA4-92E3-88CCF1AA25C3}">
      <dsp:nvSpPr>
        <dsp:cNvPr id="0" name=""/>
        <dsp:cNvSpPr/>
      </dsp:nvSpPr>
      <dsp:spPr>
        <a:xfrm>
          <a:off x="227518" y="2168778"/>
          <a:ext cx="414074" cy="4136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471BA9-EC50-48D7-984C-793C31440043}">
      <dsp:nvSpPr>
        <dsp:cNvPr id="0" name=""/>
        <dsp:cNvSpPr/>
      </dsp:nvSpPr>
      <dsp:spPr>
        <a:xfrm>
          <a:off x="869112" y="1999549"/>
          <a:ext cx="7179377" cy="799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75" tIns="84575" rIns="84575" bIns="84575" numCol="1" spcCol="1270" anchor="ctr" anchorCtr="0">
          <a:noAutofit/>
        </a:bodyPr>
        <a:lstStyle/>
        <a:p>
          <a:pPr marL="0" lvl="0" indent="0" algn="l" defTabSz="622300">
            <a:lnSpc>
              <a:spcPct val="100000"/>
            </a:lnSpc>
            <a:spcBef>
              <a:spcPct val="0"/>
            </a:spcBef>
            <a:spcAft>
              <a:spcPct val="35000"/>
            </a:spcAft>
            <a:buNone/>
          </a:pPr>
          <a:r>
            <a:rPr lang="en-IE" sz="1400" kern="1200"/>
            <a:t>Competing products are outdated and lack the GPT feature for custom data quality rule creation.</a:t>
          </a:r>
          <a:endParaRPr lang="en-US" sz="1400" kern="1200"/>
        </a:p>
      </dsp:txBody>
      <dsp:txXfrm>
        <a:off x="869112" y="1999549"/>
        <a:ext cx="7179377" cy="799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1FAA8-0ED4-48BD-A767-4F78A7BB1E5B}">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7A7D78-CB60-4C17-9A70-BBABA98F3D9E}">
      <dsp:nvSpPr>
        <dsp:cNvPr id="0" name=""/>
        <dsp:cNvSpPr/>
      </dsp:nvSpPr>
      <dsp:spPr>
        <a:xfrm>
          <a:off x="219348" y="166556"/>
          <a:ext cx="398815" cy="39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52B8F0-7EA7-4D4D-A6FA-4FC20659DAD7}">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IE" sz="1900" b="1" kern="1200"/>
            <a:t>User Feedback:</a:t>
          </a:r>
          <a:r>
            <a:rPr lang="en-IE" sz="1900" kern="1200"/>
            <a:t> Development considers reviews and suggestions from 20 users to address needs and expectations.</a:t>
          </a:r>
          <a:endParaRPr lang="en-US" sz="1900" kern="1200"/>
        </a:p>
      </dsp:txBody>
      <dsp:txXfrm>
        <a:off x="837512" y="3404"/>
        <a:ext cx="9678087" cy="725119"/>
      </dsp:txXfrm>
    </dsp:sp>
    <dsp:sp modelId="{6CC6D3D8-7BA0-4B6E-89CB-546AB57E8A5A}">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C6D818-6731-4D16-A84C-268C65E9DC31}">
      <dsp:nvSpPr>
        <dsp:cNvPr id="0" name=""/>
        <dsp:cNvSpPr/>
      </dsp:nvSpPr>
      <dsp:spPr>
        <a:xfrm>
          <a:off x="219348" y="1072955"/>
          <a:ext cx="398815" cy="39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7D77E9-B324-4538-8A81-590B7E15F3E5}">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IE" sz="1900" b="1" kern="1200"/>
            <a:t>Prototyping &amp; Testing:</a:t>
          </a:r>
          <a:r>
            <a:rPr lang="en-IE" sz="1900" kern="1200"/>
            <a:t> Wireframes outline application functions, with each release undergoing comprehensive testing, using tools like Postman and UiPath.</a:t>
          </a:r>
          <a:endParaRPr lang="en-US" sz="1900" kern="1200"/>
        </a:p>
      </dsp:txBody>
      <dsp:txXfrm>
        <a:off x="837512" y="909803"/>
        <a:ext cx="9678087" cy="725119"/>
      </dsp:txXfrm>
    </dsp:sp>
    <dsp:sp modelId="{80827EA6-7F48-4EFB-A7B6-ED1DF721F232}">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C9801C-B4C0-4948-B008-674FB62C4D7F}">
      <dsp:nvSpPr>
        <dsp:cNvPr id="0" name=""/>
        <dsp:cNvSpPr/>
      </dsp:nvSpPr>
      <dsp:spPr>
        <a:xfrm>
          <a:off x="219348" y="1979354"/>
          <a:ext cx="398815" cy="39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E621E9-A60D-4C1B-BCD0-74518BAE64B9}">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IE" sz="1900" b="1" kern="1200"/>
            <a:t>Data Quality Assessment:</a:t>
          </a:r>
          <a:r>
            <a:rPr lang="en-IE" sz="1900" kern="1200"/>
            <a:t> Continuous evaluation of data cleaning algorithms ensures improved data reliability.</a:t>
          </a:r>
          <a:endParaRPr lang="en-US" sz="1900" kern="1200"/>
        </a:p>
      </dsp:txBody>
      <dsp:txXfrm>
        <a:off x="837512" y="1816202"/>
        <a:ext cx="9678087" cy="725119"/>
      </dsp:txXfrm>
    </dsp:sp>
    <dsp:sp modelId="{A7BDD024-1818-4125-AC29-7B207A0ABCF2}">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69C8D-826C-48F5-9233-BE0D523D5B6C}">
      <dsp:nvSpPr>
        <dsp:cNvPr id="0" name=""/>
        <dsp:cNvSpPr/>
      </dsp:nvSpPr>
      <dsp:spPr>
        <a:xfrm>
          <a:off x="219348" y="2885753"/>
          <a:ext cx="398815" cy="39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EF402E-1B93-4BCF-8AE3-F19B47F577A7}">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IE" sz="1900" b="1" kern="1200"/>
            <a:t>Usability Testing:</a:t>
          </a:r>
          <a:r>
            <a:rPr lang="en-IE" sz="1900" kern="1200"/>
            <a:t> Users evaluate UI and UX to identify and resolve usability issues for intuitive application use.</a:t>
          </a:r>
          <a:endParaRPr lang="en-US" sz="1900" kern="1200"/>
        </a:p>
      </dsp:txBody>
      <dsp:txXfrm>
        <a:off x="837512" y="2722601"/>
        <a:ext cx="9678087" cy="725119"/>
      </dsp:txXfrm>
    </dsp:sp>
    <dsp:sp modelId="{B6C03E99-F4EE-4A30-922D-5E446D0EB644}">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52092-11F2-4110-9C22-39BC73DBB8B4}">
      <dsp:nvSpPr>
        <dsp:cNvPr id="0" name=""/>
        <dsp:cNvSpPr/>
      </dsp:nvSpPr>
      <dsp:spPr>
        <a:xfrm>
          <a:off x="219348" y="3792152"/>
          <a:ext cx="398815" cy="39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FEBB9B-E5C7-4299-9836-55335C994B93}">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IE" sz="1900" b="1" kern="1200"/>
            <a:t>Performance Monitoring:</a:t>
          </a:r>
          <a:r>
            <a:rPr lang="en-IE" sz="1900" kern="1200"/>
            <a:t> Key metrics are tracked, and user-reported issues are prioritized for continuous performance improvement</a:t>
          </a:r>
          <a:endParaRPr lang="en-US" sz="1900" kern="1200"/>
        </a:p>
      </dsp:txBody>
      <dsp:txXfrm>
        <a:off x="837512" y="3629000"/>
        <a:ext cx="9678087" cy="7251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725AB-F4A4-EFF7-D743-2688B864AA2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EBE89FC-D9F3-258D-9CCF-BDFAE97E1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C7895A-882C-FD08-7F6C-383C05FB7D3E}"/>
              </a:ext>
            </a:extLst>
          </p:cNvPr>
          <p:cNvSpPr>
            <a:spLocks noGrp="1"/>
          </p:cNvSpPr>
          <p:nvPr>
            <p:ph type="dt" sz="half" idx="10"/>
          </p:nvPr>
        </p:nvSpPr>
        <p:spPr/>
        <p:txBody>
          <a:bodyPr/>
          <a:lstStyle/>
          <a:p>
            <a:fld id="{630F767B-1E71-A942-B939-E6E0F8FE3205}" type="datetimeFigureOut">
              <a:rPr lang="en-US" smtClean="0"/>
              <a:t>9/29/2023</a:t>
            </a:fld>
            <a:endParaRPr lang="en-US"/>
          </a:p>
        </p:txBody>
      </p:sp>
      <p:sp>
        <p:nvSpPr>
          <p:cNvPr id="5" name="Footer Placeholder 4">
            <a:extLst>
              <a:ext uri="{FF2B5EF4-FFF2-40B4-BE49-F238E27FC236}">
                <a16:creationId xmlns:a16="http://schemas.microsoft.com/office/drawing/2014/main" id="{98D87826-1DAE-9484-7CD5-A31606BDF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62886-403F-8F75-8F2F-968F5CB11D9B}"/>
              </a:ext>
            </a:extLst>
          </p:cNvPr>
          <p:cNvSpPr>
            <a:spLocks noGrp="1"/>
          </p:cNvSpPr>
          <p:nvPr>
            <p:ph type="sldNum" sz="quarter" idx="12"/>
          </p:nvPr>
        </p:nvSpPr>
        <p:spPr/>
        <p:txBody>
          <a:bodyPr/>
          <a:lstStyle/>
          <a:p>
            <a:fld id="{0EA20161-5328-6749-8A86-F1222FDFFD12}" type="slidenum">
              <a:rPr lang="en-US" smtClean="0"/>
              <a:t>‹#›</a:t>
            </a:fld>
            <a:endParaRPr lang="en-US"/>
          </a:p>
        </p:txBody>
      </p:sp>
    </p:spTree>
    <p:extLst>
      <p:ext uri="{BB962C8B-B14F-4D97-AF65-F5344CB8AC3E}">
        <p14:creationId xmlns:p14="http://schemas.microsoft.com/office/powerpoint/2010/main" val="423641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DAF3-E509-221A-BDDC-869DBCFC328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259A696-8176-380A-D477-9CA8606A2E3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3960CC-90A8-D2B0-E44C-E0A21C4DC8FD}"/>
              </a:ext>
            </a:extLst>
          </p:cNvPr>
          <p:cNvSpPr>
            <a:spLocks noGrp="1"/>
          </p:cNvSpPr>
          <p:nvPr>
            <p:ph type="dt" sz="half" idx="10"/>
          </p:nvPr>
        </p:nvSpPr>
        <p:spPr/>
        <p:txBody>
          <a:bodyPr/>
          <a:lstStyle/>
          <a:p>
            <a:fld id="{630F767B-1E71-A942-B939-E6E0F8FE3205}" type="datetimeFigureOut">
              <a:rPr lang="en-US" smtClean="0"/>
              <a:t>9/29/2023</a:t>
            </a:fld>
            <a:endParaRPr lang="en-US"/>
          </a:p>
        </p:txBody>
      </p:sp>
      <p:sp>
        <p:nvSpPr>
          <p:cNvPr id="5" name="Footer Placeholder 4">
            <a:extLst>
              <a:ext uri="{FF2B5EF4-FFF2-40B4-BE49-F238E27FC236}">
                <a16:creationId xmlns:a16="http://schemas.microsoft.com/office/drawing/2014/main" id="{315138CB-29A1-8F22-1B8C-3E920DA05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6F286-81C2-305F-DB26-4539E2E70559}"/>
              </a:ext>
            </a:extLst>
          </p:cNvPr>
          <p:cNvSpPr>
            <a:spLocks noGrp="1"/>
          </p:cNvSpPr>
          <p:nvPr>
            <p:ph type="sldNum" sz="quarter" idx="12"/>
          </p:nvPr>
        </p:nvSpPr>
        <p:spPr/>
        <p:txBody>
          <a:bodyPr/>
          <a:lstStyle/>
          <a:p>
            <a:fld id="{0EA20161-5328-6749-8A86-F1222FDFFD12}" type="slidenum">
              <a:rPr lang="en-US" smtClean="0"/>
              <a:t>‹#›</a:t>
            </a:fld>
            <a:endParaRPr lang="en-US"/>
          </a:p>
        </p:txBody>
      </p:sp>
    </p:spTree>
    <p:extLst>
      <p:ext uri="{BB962C8B-B14F-4D97-AF65-F5344CB8AC3E}">
        <p14:creationId xmlns:p14="http://schemas.microsoft.com/office/powerpoint/2010/main" val="242036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BFAFAD-878D-1666-4F73-42DBA20204F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E560E5-4E95-9633-0344-AE245DAA756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4471A3-F8D5-660E-DDA3-6DA8F3370B42}"/>
              </a:ext>
            </a:extLst>
          </p:cNvPr>
          <p:cNvSpPr>
            <a:spLocks noGrp="1"/>
          </p:cNvSpPr>
          <p:nvPr>
            <p:ph type="dt" sz="half" idx="10"/>
          </p:nvPr>
        </p:nvSpPr>
        <p:spPr/>
        <p:txBody>
          <a:bodyPr/>
          <a:lstStyle/>
          <a:p>
            <a:fld id="{630F767B-1E71-A942-B939-E6E0F8FE3205}" type="datetimeFigureOut">
              <a:rPr lang="en-US" smtClean="0"/>
              <a:t>9/29/2023</a:t>
            </a:fld>
            <a:endParaRPr lang="en-US"/>
          </a:p>
        </p:txBody>
      </p:sp>
      <p:sp>
        <p:nvSpPr>
          <p:cNvPr id="5" name="Footer Placeholder 4">
            <a:extLst>
              <a:ext uri="{FF2B5EF4-FFF2-40B4-BE49-F238E27FC236}">
                <a16:creationId xmlns:a16="http://schemas.microsoft.com/office/drawing/2014/main" id="{5B58843E-C308-C334-18D2-2358D0285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7CA89-A628-DDC4-C678-7D066BF33898}"/>
              </a:ext>
            </a:extLst>
          </p:cNvPr>
          <p:cNvSpPr>
            <a:spLocks noGrp="1"/>
          </p:cNvSpPr>
          <p:nvPr>
            <p:ph type="sldNum" sz="quarter" idx="12"/>
          </p:nvPr>
        </p:nvSpPr>
        <p:spPr/>
        <p:txBody>
          <a:bodyPr/>
          <a:lstStyle/>
          <a:p>
            <a:fld id="{0EA20161-5328-6749-8A86-F1222FDFFD12}" type="slidenum">
              <a:rPr lang="en-US" smtClean="0"/>
              <a:t>‹#›</a:t>
            </a:fld>
            <a:endParaRPr lang="en-US"/>
          </a:p>
        </p:txBody>
      </p:sp>
    </p:spTree>
    <p:extLst>
      <p:ext uri="{BB962C8B-B14F-4D97-AF65-F5344CB8AC3E}">
        <p14:creationId xmlns:p14="http://schemas.microsoft.com/office/powerpoint/2010/main" val="191424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FD2B-14E6-D1AE-78DE-028D3B3D4A7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2A74DB6-C712-A813-7F6B-7C1E457D8BA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2E465-6BFB-BDF3-7149-75006D4D9C5F}"/>
              </a:ext>
            </a:extLst>
          </p:cNvPr>
          <p:cNvSpPr>
            <a:spLocks noGrp="1"/>
          </p:cNvSpPr>
          <p:nvPr>
            <p:ph type="dt" sz="half" idx="10"/>
          </p:nvPr>
        </p:nvSpPr>
        <p:spPr/>
        <p:txBody>
          <a:bodyPr/>
          <a:lstStyle/>
          <a:p>
            <a:fld id="{630F767B-1E71-A942-B939-E6E0F8FE3205}" type="datetimeFigureOut">
              <a:rPr lang="en-US" smtClean="0"/>
              <a:t>9/29/2023</a:t>
            </a:fld>
            <a:endParaRPr lang="en-US"/>
          </a:p>
        </p:txBody>
      </p:sp>
      <p:sp>
        <p:nvSpPr>
          <p:cNvPr id="5" name="Footer Placeholder 4">
            <a:extLst>
              <a:ext uri="{FF2B5EF4-FFF2-40B4-BE49-F238E27FC236}">
                <a16:creationId xmlns:a16="http://schemas.microsoft.com/office/drawing/2014/main" id="{FA81DF01-9097-932A-09D7-5859FD9BA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6BEC2-E23E-8E74-A93E-945C99ED3127}"/>
              </a:ext>
            </a:extLst>
          </p:cNvPr>
          <p:cNvSpPr>
            <a:spLocks noGrp="1"/>
          </p:cNvSpPr>
          <p:nvPr>
            <p:ph type="sldNum" sz="quarter" idx="12"/>
          </p:nvPr>
        </p:nvSpPr>
        <p:spPr/>
        <p:txBody>
          <a:bodyPr/>
          <a:lstStyle/>
          <a:p>
            <a:fld id="{0EA20161-5328-6749-8A86-F1222FDFFD12}" type="slidenum">
              <a:rPr lang="en-US" smtClean="0"/>
              <a:t>‹#›</a:t>
            </a:fld>
            <a:endParaRPr lang="en-US"/>
          </a:p>
        </p:txBody>
      </p:sp>
    </p:spTree>
    <p:extLst>
      <p:ext uri="{BB962C8B-B14F-4D97-AF65-F5344CB8AC3E}">
        <p14:creationId xmlns:p14="http://schemas.microsoft.com/office/powerpoint/2010/main" val="183443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8B2C-06B8-B8F3-43D0-C876B31ACCA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8543C1A-DF78-B4A7-AEF4-B33467F236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F42199-8CCE-22EC-4BCF-7B04E6866EEA}"/>
              </a:ext>
            </a:extLst>
          </p:cNvPr>
          <p:cNvSpPr>
            <a:spLocks noGrp="1"/>
          </p:cNvSpPr>
          <p:nvPr>
            <p:ph type="dt" sz="half" idx="10"/>
          </p:nvPr>
        </p:nvSpPr>
        <p:spPr/>
        <p:txBody>
          <a:bodyPr/>
          <a:lstStyle/>
          <a:p>
            <a:fld id="{630F767B-1E71-A942-B939-E6E0F8FE3205}" type="datetimeFigureOut">
              <a:rPr lang="en-US" smtClean="0"/>
              <a:t>9/29/2023</a:t>
            </a:fld>
            <a:endParaRPr lang="en-US"/>
          </a:p>
        </p:txBody>
      </p:sp>
      <p:sp>
        <p:nvSpPr>
          <p:cNvPr id="5" name="Footer Placeholder 4">
            <a:extLst>
              <a:ext uri="{FF2B5EF4-FFF2-40B4-BE49-F238E27FC236}">
                <a16:creationId xmlns:a16="http://schemas.microsoft.com/office/drawing/2014/main" id="{349A7C2F-C740-3179-E219-63314C189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CFF17-BC9D-20AD-43A3-0051AB01667D}"/>
              </a:ext>
            </a:extLst>
          </p:cNvPr>
          <p:cNvSpPr>
            <a:spLocks noGrp="1"/>
          </p:cNvSpPr>
          <p:nvPr>
            <p:ph type="sldNum" sz="quarter" idx="12"/>
          </p:nvPr>
        </p:nvSpPr>
        <p:spPr/>
        <p:txBody>
          <a:bodyPr/>
          <a:lstStyle/>
          <a:p>
            <a:fld id="{0EA20161-5328-6749-8A86-F1222FDFFD12}" type="slidenum">
              <a:rPr lang="en-US" smtClean="0"/>
              <a:t>‹#›</a:t>
            </a:fld>
            <a:endParaRPr lang="en-US"/>
          </a:p>
        </p:txBody>
      </p:sp>
    </p:spTree>
    <p:extLst>
      <p:ext uri="{BB962C8B-B14F-4D97-AF65-F5344CB8AC3E}">
        <p14:creationId xmlns:p14="http://schemas.microsoft.com/office/powerpoint/2010/main" val="2325827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070-30D8-CA9D-E59D-9385FA35D1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1A29195-62EE-0D5D-3A01-B07A4016D57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15BE89-E32F-700D-6963-202A8774062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0F93F0-0CD4-B08C-E23E-09EB6B536326}"/>
              </a:ext>
            </a:extLst>
          </p:cNvPr>
          <p:cNvSpPr>
            <a:spLocks noGrp="1"/>
          </p:cNvSpPr>
          <p:nvPr>
            <p:ph type="dt" sz="half" idx="10"/>
          </p:nvPr>
        </p:nvSpPr>
        <p:spPr/>
        <p:txBody>
          <a:bodyPr/>
          <a:lstStyle/>
          <a:p>
            <a:fld id="{630F767B-1E71-A942-B939-E6E0F8FE3205}" type="datetimeFigureOut">
              <a:rPr lang="en-US" smtClean="0"/>
              <a:t>9/29/2023</a:t>
            </a:fld>
            <a:endParaRPr lang="en-US"/>
          </a:p>
        </p:txBody>
      </p:sp>
      <p:sp>
        <p:nvSpPr>
          <p:cNvPr id="6" name="Footer Placeholder 5">
            <a:extLst>
              <a:ext uri="{FF2B5EF4-FFF2-40B4-BE49-F238E27FC236}">
                <a16:creationId xmlns:a16="http://schemas.microsoft.com/office/drawing/2014/main" id="{5BD56C2A-34B8-F5AC-409D-2472621ED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3AAAC6-17FA-A7D2-7666-5BDD93048D35}"/>
              </a:ext>
            </a:extLst>
          </p:cNvPr>
          <p:cNvSpPr>
            <a:spLocks noGrp="1"/>
          </p:cNvSpPr>
          <p:nvPr>
            <p:ph type="sldNum" sz="quarter" idx="12"/>
          </p:nvPr>
        </p:nvSpPr>
        <p:spPr/>
        <p:txBody>
          <a:bodyPr/>
          <a:lstStyle/>
          <a:p>
            <a:fld id="{0EA20161-5328-6749-8A86-F1222FDFFD12}" type="slidenum">
              <a:rPr lang="en-US" smtClean="0"/>
              <a:t>‹#›</a:t>
            </a:fld>
            <a:endParaRPr lang="en-US"/>
          </a:p>
        </p:txBody>
      </p:sp>
    </p:spTree>
    <p:extLst>
      <p:ext uri="{BB962C8B-B14F-4D97-AF65-F5344CB8AC3E}">
        <p14:creationId xmlns:p14="http://schemas.microsoft.com/office/powerpoint/2010/main" val="949908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0337-B20B-EDBA-BE02-FF1F439DF8E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974FAA-0667-5063-72B1-F1AB009D77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810B93D-18B6-395A-A512-EBD400B2DD2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A6C3C62-9A84-4481-E342-CA3F8400A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A0046E1-C449-2491-ADA2-21ECEDAE495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B5721C0-E371-3299-FF48-A7374B3BC43D}"/>
              </a:ext>
            </a:extLst>
          </p:cNvPr>
          <p:cNvSpPr>
            <a:spLocks noGrp="1"/>
          </p:cNvSpPr>
          <p:nvPr>
            <p:ph type="dt" sz="half" idx="10"/>
          </p:nvPr>
        </p:nvSpPr>
        <p:spPr/>
        <p:txBody>
          <a:bodyPr/>
          <a:lstStyle/>
          <a:p>
            <a:fld id="{630F767B-1E71-A942-B939-E6E0F8FE3205}" type="datetimeFigureOut">
              <a:rPr lang="en-US" smtClean="0"/>
              <a:t>9/29/2023</a:t>
            </a:fld>
            <a:endParaRPr lang="en-US"/>
          </a:p>
        </p:txBody>
      </p:sp>
      <p:sp>
        <p:nvSpPr>
          <p:cNvPr id="8" name="Footer Placeholder 7">
            <a:extLst>
              <a:ext uri="{FF2B5EF4-FFF2-40B4-BE49-F238E27FC236}">
                <a16:creationId xmlns:a16="http://schemas.microsoft.com/office/drawing/2014/main" id="{FFA8FFC0-F92B-7971-28DC-A664BB41E8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3ECBDA-AA49-49A0-20D6-F8D8FBDF010C}"/>
              </a:ext>
            </a:extLst>
          </p:cNvPr>
          <p:cNvSpPr>
            <a:spLocks noGrp="1"/>
          </p:cNvSpPr>
          <p:nvPr>
            <p:ph type="sldNum" sz="quarter" idx="12"/>
          </p:nvPr>
        </p:nvSpPr>
        <p:spPr/>
        <p:txBody>
          <a:bodyPr/>
          <a:lstStyle/>
          <a:p>
            <a:fld id="{0EA20161-5328-6749-8A86-F1222FDFFD12}" type="slidenum">
              <a:rPr lang="en-US" smtClean="0"/>
              <a:t>‹#›</a:t>
            </a:fld>
            <a:endParaRPr lang="en-US"/>
          </a:p>
        </p:txBody>
      </p:sp>
    </p:spTree>
    <p:extLst>
      <p:ext uri="{BB962C8B-B14F-4D97-AF65-F5344CB8AC3E}">
        <p14:creationId xmlns:p14="http://schemas.microsoft.com/office/powerpoint/2010/main" val="2809590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CABB-A71B-3BCC-4818-0EDBE17CAF9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CCE6388-A472-9EB8-BFFD-1979739E80B5}"/>
              </a:ext>
            </a:extLst>
          </p:cNvPr>
          <p:cNvSpPr>
            <a:spLocks noGrp="1"/>
          </p:cNvSpPr>
          <p:nvPr>
            <p:ph type="dt" sz="half" idx="10"/>
          </p:nvPr>
        </p:nvSpPr>
        <p:spPr/>
        <p:txBody>
          <a:bodyPr/>
          <a:lstStyle/>
          <a:p>
            <a:fld id="{630F767B-1E71-A942-B939-E6E0F8FE3205}" type="datetimeFigureOut">
              <a:rPr lang="en-US" smtClean="0"/>
              <a:t>9/29/2023</a:t>
            </a:fld>
            <a:endParaRPr lang="en-US"/>
          </a:p>
        </p:txBody>
      </p:sp>
      <p:sp>
        <p:nvSpPr>
          <p:cNvPr id="4" name="Footer Placeholder 3">
            <a:extLst>
              <a:ext uri="{FF2B5EF4-FFF2-40B4-BE49-F238E27FC236}">
                <a16:creationId xmlns:a16="http://schemas.microsoft.com/office/drawing/2014/main" id="{6A13EC85-E3B2-F31D-322E-0DFF252A70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7B58E5-FFB4-8C8C-7E02-BEABAF624B5B}"/>
              </a:ext>
            </a:extLst>
          </p:cNvPr>
          <p:cNvSpPr>
            <a:spLocks noGrp="1"/>
          </p:cNvSpPr>
          <p:nvPr>
            <p:ph type="sldNum" sz="quarter" idx="12"/>
          </p:nvPr>
        </p:nvSpPr>
        <p:spPr/>
        <p:txBody>
          <a:bodyPr/>
          <a:lstStyle/>
          <a:p>
            <a:fld id="{0EA20161-5328-6749-8A86-F1222FDFFD12}" type="slidenum">
              <a:rPr lang="en-US" smtClean="0"/>
              <a:t>‹#›</a:t>
            </a:fld>
            <a:endParaRPr lang="en-US"/>
          </a:p>
        </p:txBody>
      </p:sp>
    </p:spTree>
    <p:extLst>
      <p:ext uri="{BB962C8B-B14F-4D97-AF65-F5344CB8AC3E}">
        <p14:creationId xmlns:p14="http://schemas.microsoft.com/office/powerpoint/2010/main" val="139091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8231EB-915A-4A23-8575-53551A5F3223}"/>
              </a:ext>
            </a:extLst>
          </p:cNvPr>
          <p:cNvSpPr>
            <a:spLocks noGrp="1"/>
          </p:cNvSpPr>
          <p:nvPr>
            <p:ph type="dt" sz="half" idx="10"/>
          </p:nvPr>
        </p:nvSpPr>
        <p:spPr/>
        <p:txBody>
          <a:bodyPr/>
          <a:lstStyle/>
          <a:p>
            <a:fld id="{630F767B-1E71-A942-B939-E6E0F8FE3205}" type="datetimeFigureOut">
              <a:rPr lang="en-US" smtClean="0"/>
              <a:t>9/29/2023</a:t>
            </a:fld>
            <a:endParaRPr lang="en-US"/>
          </a:p>
        </p:txBody>
      </p:sp>
      <p:sp>
        <p:nvSpPr>
          <p:cNvPr id="3" name="Footer Placeholder 2">
            <a:extLst>
              <a:ext uri="{FF2B5EF4-FFF2-40B4-BE49-F238E27FC236}">
                <a16:creationId xmlns:a16="http://schemas.microsoft.com/office/drawing/2014/main" id="{91CBB528-7DBE-58CA-12CF-6FB2A11F00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1A1F8C-C6FB-C290-E764-EDB7D7A80207}"/>
              </a:ext>
            </a:extLst>
          </p:cNvPr>
          <p:cNvSpPr>
            <a:spLocks noGrp="1"/>
          </p:cNvSpPr>
          <p:nvPr>
            <p:ph type="sldNum" sz="quarter" idx="12"/>
          </p:nvPr>
        </p:nvSpPr>
        <p:spPr/>
        <p:txBody>
          <a:bodyPr/>
          <a:lstStyle/>
          <a:p>
            <a:fld id="{0EA20161-5328-6749-8A86-F1222FDFFD12}" type="slidenum">
              <a:rPr lang="en-US" smtClean="0"/>
              <a:t>‹#›</a:t>
            </a:fld>
            <a:endParaRPr lang="en-US"/>
          </a:p>
        </p:txBody>
      </p:sp>
    </p:spTree>
    <p:extLst>
      <p:ext uri="{BB962C8B-B14F-4D97-AF65-F5344CB8AC3E}">
        <p14:creationId xmlns:p14="http://schemas.microsoft.com/office/powerpoint/2010/main" val="215271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C40-9719-DD84-FE21-9171AC1047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F3273C-9C0D-E9FF-69DD-A96AAA76D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4296E79-109E-292D-D6A5-8F9C0119B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901852-B9C4-450A-A6DC-372AA20DCFD8}"/>
              </a:ext>
            </a:extLst>
          </p:cNvPr>
          <p:cNvSpPr>
            <a:spLocks noGrp="1"/>
          </p:cNvSpPr>
          <p:nvPr>
            <p:ph type="dt" sz="half" idx="10"/>
          </p:nvPr>
        </p:nvSpPr>
        <p:spPr/>
        <p:txBody>
          <a:bodyPr/>
          <a:lstStyle/>
          <a:p>
            <a:fld id="{630F767B-1E71-A942-B939-E6E0F8FE3205}" type="datetimeFigureOut">
              <a:rPr lang="en-US" smtClean="0"/>
              <a:t>9/29/2023</a:t>
            </a:fld>
            <a:endParaRPr lang="en-US"/>
          </a:p>
        </p:txBody>
      </p:sp>
      <p:sp>
        <p:nvSpPr>
          <p:cNvPr id="6" name="Footer Placeholder 5">
            <a:extLst>
              <a:ext uri="{FF2B5EF4-FFF2-40B4-BE49-F238E27FC236}">
                <a16:creationId xmlns:a16="http://schemas.microsoft.com/office/drawing/2014/main" id="{0384AB85-AFBA-D8F8-8EA6-8B8C886D9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19F4AC-B9FD-7291-21D5-6D4679425A1D}"/>
              </a:ext>
            </a:extLst>
          </p:cNvPr>
          <p:cNvSpPr>
            <a:spLocks noGrp="1"/>
          </p:cNvSpPr>
          <p:nvPr>
            <p:ph type="sldNum" sz="quarter" idx="12"/>
          </p:nvPr>
        </p:nvSpPr>
        <p:spPr/>
        <p:txBody>
          <a:bodyPr/>
          <a:lstStyle/>
          <a:p>
            <a:fld id="{0EA20161-5328-6749-8A86-F1222FDFFD12}" type="slidenum">
              <a:rPr lang="en-US" smtClean="0"/>
              <a:t>‹#›</a:t>
            </a:fld>
            <a:endParaRPr lang="en-US"/>
          </a:p>
        </p:txBody>
      </p:sp>
    </p:spTree>
    <p:extLst>
      <p:ext uri="{BB962C8B-B14F-4D97-AF65-F5344CB8AC3E}">
        <p14:creationId xmlns:p14="http://schemas.microsoft.com/office/powerpoint/2010/main" val="670191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9B78-63A5-5ACA-2238-6A35861E8C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6ED016C-08D7-F80B-21A1-CA2F16ECB9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E885FB-8260-8C65-6ECA-9941290D0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A28018-1D6A-A10F-083C-709DDB4FD9CD}"/>
              </a:ext>
            </a:extLst>
          </p:cNvPr>
          <p:cNvSpPr>
            <a:spLocks noGrp="1"/>
          </p:cNvSpPr>
          <p:nvPr>
            <p:ph type="dt" sz="half" idx="10"/>
          </p:nvPr>
        </p:nvSpPr>
        <p:spPr/>
        <p:txBody>
          <a:bodyPr/>
          <a:lstStyle/>
          <a:p>
            <a:fld id="{630F767B-1E71-A942-B939-E6E0F8FE3205}" type="datetimeFigureOut">
              <a:rPr lang="en-US" smtClean="0"/>
              <a:t>9/29/2023</a:t>
            </a:fld>
            <a:endParaRPr lang="en-US"/>
          </a:p>
        </p:txBody>
      </p:sp>
      <p:sp>
        <p:nvSpPr>
          <p:cNvPr id="6" name="Footer Placeholder 5">
            <a:extLst>
              <a:ext uri="{FF2B5EF4-FFF2-40B4-BE49-F238E27FC236}">
                <a16:creationId xmlns:a16="http://schemas.microsoft.com/office/drawing/2014/main" id="{4A66A9D3-B15D-5A46-FEDF-9B2124E1A9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05C10-2EFA-E854-FBAE-D9FF1DA3473A}"/>
              </a:ext>
            </a:extLst>
          </p:cNvPr>
          <p:cNvSpPr>
            <a:spLocks noGrp="1"/>
          </p:cNvSpPr>
          <p:nvPr>
            <p:ph type="sldNum" sz="quarter" idx="12"/>
          </p:nvPr>
        </p:nvSpPr>
        <p:spPr/>
        <p:txBody>
          <a:bodyPr/>
          <a:lstStyle/>
          <a:p>
            <a:fld id="{0EA20161-5328-6749-8A86-F1222FDFFD12}" type="slidenum">
              <a:rPr lang="en-US" smtClean="0"/>
              <a:t>‹#›</a:t>
            </a:fld>
            <a:endParaRPr lang="en-US"/>
          </a:p>
        </p:txBody>
      </p:sp>
    </p:spTree>
    <p:extLst>
      <p:ext uri="{BB962C8B-B14F-4D97-AF65-F5344CB8AC3E}">
        <p14:creationId xmlns:p14="http://schemas.microsoft.com/office/powerpoint/2010/main" val="30928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B01E15-07E9-DC0C-240B-E0DD4416E9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E2F2A45-C619-966C-E9D5-968C46744B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5120BF-7B3E-540D-2352-F10872944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F767B-1E71-A942-B939-E6E0F8FE3205}" type="datetimeFigureOut">
              <a:rPr lang="en-US" smtClean="0"/>
              <a:t>9/29/2023</a:t>
            </a:fld>
            <a:endParaRPr lang="en-US"/>
          </a:p>
        </p:txBody>
      </p:sp>
      <p:sp>
        <p:nvSpPr>
          <p:cNvPr id="5" name="Footer Placeholder 4">
            <a:extLst>
              <a:ext uri="{FF2B5EF4-FFF2-40B4-BE49-F238E27FC236}">
                <a16:creationId xmlns:a16="http://schemas.microsoft.com/office/drawing/2014/main" id="{67A7A067-B5CC-E8A9-71F8-0B6957E5CE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A65E04-0EF9-5BDF-2305-8DD25CAE1F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0161-5328-6749-8A86-F1222FDFFD12}" type="slidenum">
              <a:rPr lang="en-US" smtClean="0"/>
              <a:t>‹#›</a:t>
            </a:fld>
            <a:endParaRPr lang="en-US"/>
          </a:p>
        </p:txBody>
      </p:sp>
    </p:spTree>
    <p:extLst>
      <p:ext uri="{BB962C8B-B14F-4D97-AF65-F5344CB8AC3E}">
        <p14:creationId xmlns:p14="http://schemas.microsoft.com/office/powerpoint/2010/main" val="895694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ommons.wikimedia.org/wiki/File:User_icon_2.sv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CFF4B9-05A6-5936-93D5-42B47B8A7EB4}"/>
              </a:ext>
            </a:extLst>
          </p:cNvPr>
          <p:cNvSpPr>
            <a:spLocks noGrp="1"/>
          </p:cNvSpPr>
          <p:nvPr>
            <p:ph type="ctrTitle"/>
          </p:nvPr>
        </p:nvSpPr>
        <p:spPr>
          <a:xfrm>
            <a:off x="1524003" y="1999615"/>
            <a:ext cx="9144000" cy="2764028"/>
          </a:xfrm>
        </p:spPr>
        <p:txBody>
          <a:bodyPr anchor="ctr">
            <a:normAutofit/>
          </a:bodyPr>
          <a:lstStyle/>
          <a:p>
            <a:r>
              <a:rPr lang="en-US" sz="7200"/>
              <a:t>The Data Quality Pre-Processing Tool</a:t>
            </a:r>
          </a:p>
        </p:txBody>
      </p:sp>
      <p:sp>
        <p:nvSpPr>
          <p:cNvPr id="3" name="Subtitle 2">
            <a:extLst>
              <a:ext uri="{FF2B5EF4-FFF2-40B4-BE49-F238E27FC236}">
                <a16:creationId xmlns:a16="http://schemas.microsoft.com/office/drawing/2014/main" id="{3A1E6275-3723-9177-78B1-3B098D014142}"/>
              </a:ext>
            </a:extLst>
          </p:cNvPr>
          <p:cNvSpPr>
            <a:spLocks noGrp="1"/>
          </p:cNvSpPr>
          <p:nvPr>
            <p:ph type="subTitle" idx="1"/>
          </p:nvPr>
        </p:nvSpPr>
        <p:spPr>
          <a:xfrm>
            <a:off x="1966912" y="5645150"/>
            <a:ext cx="8258176" cy="631825"/>
          </a:xfrm>
        </p:spPr>
        <p:txBody>
          <a:bodyPr anchor="ctr">
            <a:normAutofit/>
          </a:bodyPr>
          <a:lstStyle/>
          <a:p>
            <a:r>
              <a:rPr lang="en-US" sz="2800"/>
              <a:t>Group Project</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83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437282-BAB9-9728-D837-7059E5E8452A}"/>
              </a:ext>
            </a:extLst>
          </p:cNvPr>
          <p:cNvSpPr>
            <a:spLocks noGrp="1"/>
          </p:cNvSpPr>
          <p:nvPr>
            <p:ph type="title"/>
          </p:nvPr>
        </p:nvSpPr>
        <p:spPr>
          <a:xfrm>
            <a:off x="640080" y="325369"/>
            <a:ext cx="4368602" cy="1956841"/>
          </a:xfrm>
        </p:spPr>
        <p:txBody>
          <a:bodyPr anchor="b">
            <a:normAutofit/>
          </a:bodyPr>
          <a:lstStyle/>
          <a:p>
            <a:r>
              <a:rPr lang="en-US" sz="5400"/>
              <a:t>The User</a:t>
            </a:r>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819F972E-DF54-0C3A-E04A-8D9D5F5E30A6}"/>
              </a:ext>
            </a:extLst>
          </p:cNvPr>
          <p:cNvSpPr>
            <a:spLocks noGrp="1"/>
          </p:cNvSpPr>
          <p:nvPr>
            <p:ph idx="1"/>
          </p:nvPr>
        </p:nvSpPr>
        <p:spPr>
          <a:xfrm>
            <a:off x="640080" y="2872899"/>
            <a:ext cx="4243589" cy="3320668"/>
          </a:xfrm>
        </p:spPr>
        <p:txBody>
          <a:bodyPr>
            <a:normAutofit fontScale="85000" lnSpcReduction="20000"/>
          </a:bodyPr>
          <a:lstStyle/>
          <a:p>
            <a:r>
              <a:rPr lang="en-US" sz="2200"/>
              <a:t>They work in a nonspecific industry</a:t>
            </a:r>
          </a:p>
          <a:p>
            <a:r>
              <a:rPr lang="en-US" sz="2200"/>
              <a:t>They work with data, but they have low to medium technical proficiency</a:t>
            </a:r>
          </a:p>
          <a:p>
            <a:r>
              <a:rPr lang="en-US" sz="2200"/>
              <a:t>They want to simplify data cleaning</a:t>
            </a:r>
          </a:p>
          <a:p>
            <a:r>
              <a:rPr lang="en-US" sz="2200"/>
              <a:t>They want a tool which can automatically clean their data.</a:t>
            </a:r>
          </a:p>
          <a:p>
            <a:r>
              <a:rPr lang="en-US" sz="2200"/>
              <a:t>They want a user-friendly interface.</a:t>
            </a:r>
          </a:p>
          <a:p>
            <a:r>
              <a:rPr lang="en-US" sz="2200"/>
              <a:t>They want a visualization of their data quality</a:t>
            </a:r>
          </a:p>
          <a:p>
            <a:r>
              <a:rPr lang="en-US" sz="2200"/>
              <a:t>They want real time feedback </a:t>
            </a:r>
          </a:p>
          <a:p>
            <a:r>
              <a:rPr lang="en-US" sz="2200"/>
              <a:t>They want their data to be secure.</a:t>
            </a:r>
          </a:p>
          <a:p>
            <a:pPr marL="0" indent="0">
              <a:buNone/>
            </a:pPr>
            <a:endParaRPr lang="en-US" sz="2200"/>
          </a:p>
        </p:txBody>
      </p:sp>
      <p:pic>
        <p:nvPicPr>
          <p:cNvPr id="7" name="Content Placeholder 6" descr="A person with a gold circle over their head&#10;&#10;Description automatically generated">
            <a:extLst>
              <a:ext uri="{FF2B5EF4-FFF2-40B4-BE49-F238E27FC236}">
                <a16:creationId xmlns:a16="http://schemas.microsoft.com/office/drawing/2014/main" id="{E6E46121-5DB5-8917-94CE-490BAB99E9FF}"/>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60419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ight Triangle 105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5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5837A-166D-41F2-4F5C-DC57C2E68B07}"/>
              </a:ext>
            </a:extLst>
          </p:cNvPr>
          <p:cNvSpPr>
            <a:spLocks noGrp="1"/>
          </p:cNvSpPr>
          <p:nvPr>
            <p:ph type="title"/>
          </p:nvPr>
        </p:nvSpPr>
        <p:spPr>
          <a:xfrm>
            <a:off x="1285240" y="1050595"/>
            <a:ext cx="8074815" cy="1618489"/>
          </a:xfrm>
        </p:spPr>
        <p:txBody>
          <a:bodyPr anchor="ctr">
            <a:normAutofit/>
          </a:bodyPr>
          <a:lstStyle/>
          <a:p>
            <a:r>
              <a:rPr lang="en-US" sz="7200"/>
              <a:t>Technical problem</a:t>
            </a:r>
          </a:p>
        </p:txBody>
      </p:sp>
      <p:graphicFrame>
        <p:nvGraphicFramePr>
          <p:cNvPr id="1065" name="Content Placeholder 1029">
            <a:extLst>
              <a:ext uri="{FF2B5EF4-FFF2-40B4-BE49-F238E27FC236}">
                <a16:creationId xmlns:a16="http://schemas.microsoft.com/office/drawing/2014/main" id="{1B9F36A2-576D-FA88-2431-27B4AF721F6C}"/>
              </a:ext>
            </a:extLst>
          </p:cNvPr>
          <p:cNvGraphicFramePr>
            <a:graphicFrameLocks noGrp="1"/>
          </p:cNvGraphicFramePr>
          <p:nvPr>
            <p:ph idx="1"/>
          </p:nvPr>
        </p:nvGraphicFramePr>
        <p:xfrm>
          <a:off x="1285240" y="2969469"/>
          <a:ext cx="8074815" cy="2800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293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6BB50-1E83-2D9E-B305-0365323E45AC}"/>
              </a:ext>
            </a:extLst>
          </p:cNvPr>
          <p:cNvSpPr>
            <a:spLocks noGrp="1"/>
          </p:cNvSpPr>
          <p:nvPr>
            <p:ph type="title"/>
          </p:nvPr>
        </p:nvSpPr>
        <p:spPr>
          <a:xfrm>
            <a:off x="630936" y="502920"/>
            <a:ext cx="3419856" cy="1463040"/>
          </a:xfrm>
        </p:spPr>
        <p:txBody>
          <a:bodyPr anchor="ctr">
            <a:normAutofit/>
          </a:bodyPr>
          <a:lstStyle/>
          <a:p>
            <a:r>
              <a:rPr lang="en-US" sz="4800"/>
              <a:t>Technical solution</a:t>
            </a:r>
          </a:p>
        </p:txBody>
      </p:sp>
      <p:sp>
        <p:nvSpPr>
          <p:cNvPr id="205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Content Placeholder 2053">
            <a:extLst>
              <a:ext uri="{FF2B5EF4-FFF2-40B4-BE49-F238E27FC236}">
                <a16:creationId xmlns:a16="http://schemas.microsoft.com/office/drawing/2014/main" id="{C2A38988-DF4C-8FD8-74EA-055C2E6EDFD9}"/>
              </a:ext>
            </a:extLst>
          </p:cNvPr>
          <p:cNvSpPr>
            <a:spLocks noGrp="1"/>
          </p:cNvSpPr>
          <p:nvPr>
            <p:ph idx="1"/>
          </p:nvPr>
        </p:nvSpPr>
        <p:spPr>
          <a:xfrm>
            <a:off x="4654295" y="502920"/>
            <a:ext cx="6894576" cy="1463040"/>
          </a:xfrm>
        </p:spPr>
        <p:txBody>
          <a:bodyPr anchor="ctr">
            <a:normAutofit/>
          </a:bodyPr>
          <a:lstStyle/>
          <a:p>
            <a:r>
              <a:rPr lang="en-IE" sz="2200"/>
              <a:t>The system ingests data, profiles it to identify issues, and offers users automated correction options. Once cleaned, the data is presented back, and users can query it using the AI feature.</a:t>
            </a:r>
            <a:endParaRPr lang="en-US" sz="2200"/>
          </a:p>
        </p:txBody>
      </p:sp>
      <p:pic>
        <p:nvPicPr>
          <p:cNvPr id="2050" name="Picture 2">
            <a:extLst>
              <a:ext uri="{FF2B5EF4-FFF2-40B4-BE49-F238E27FC236}">
                <a16:creationId xmlns:a16="http://schemas.microsoft.com/office/drawing/2014/main" id="{0FF183E8-9E82-C18F-2112-A133516DAF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3069639"/>
            <a:ext cx="10917936" cy="2401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8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2ED1-846F-814E-5862-9A0452CC6C56}"/>
              </a:ext>
            </a:extLst>
          </p:cNvPr>
          <p:cNvSpPr>
            <a:spLocks noGrp="1"/>
          </p:cNvSpPr>
          <p:nvPr>
            <p:ph type="title"/>
          </p:nvPr>
        </p:nvSpPr>
        <p:spPr>
          <a:xfrm>
            <a:off x="61404" y="47009"/>
            <a:ext cx="2718046" cy="933466"/>
          </a:xfrm>
        </p:spPr>
        <p:txBody>
          <a:bodyPr/>
          <a:lstStyle/>
          <a:p>
            <a:r>
              <a:rPr lang="en-US"/>
              <a:t>Tech stack</a:t>
            </a:r>
          </a:p>
        </p:txBody>
      </p:sp>
      <p:pic>
        <p:nvPicPr>
          <p:cNvPr id="4" name="Content Placeholder 3" descr="A diagram of a software development&#10;&#10;Description automatically generated">
            <a:extLst>
              <a:ext uri="{FF2B5EF4-FFF2-40B4-BE49-F238E27FC236}">
                <a16:creationId xmlns:a16="http://schemas.microsoft.com/office/drawing/2014/main" id="{71D20027-B502-E1F3-F6B4-307A3691828C}"/>
              </a:ext>
            </a:extLst>
          </p:cNvPr>
          <p:cNvPicPr>
            <a:picLocks noGrp="1" noChangeAspect="1"/>
          </p:cNvPicPr>
          <p:nvPr>
            <p:ph idx="1"/>
          </p:nvPr>
        </p:nvPicPr>
        <p:blipFill>
          <a:blip r:embed="rId2"/>
          <a:stretch>
            <a:fillRect/>
          </a:stretch>
        </p:blipFill>
        <p:spPr>
          <a:xfrm>
            <a:off x="1543103" y="745508"/>
            <a:ext cx="9261151" cy="6030696"/>
          </a:xfrm>
        </p:spPr>
      </p:pic>
    </p:spTree>
    <p:extLst>
      <p:ext uri="{BB962C8B-B14F-4D97-AF65-F5344CB8AC3E}">
        <p14:creationId xmlns:p14="http://schemas.microsoft.com/office/powerpoint/2010/main" val="194375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DD56-4428-888A-BAAB-FB7D80317F47}"/>
              </a:ext>
            </a:extLst>
          </p:cNvPr>
          <p:cNvSpPr>
            <a:spLocks noGrp="1"/>
          </p:cNvSpPr>
          <p:nvPr>
            <p:ph type="title"/>
          </p:nvPr>
        </p:nvSpPr>
        <p:spPr/>
        <p:txBody>
          <a:bodyPr/>
          <a:lstStyle/>
          <a:p>
            <a:r>
              <a:rPr lang="en-IE"/>
              <a:t>Git Flow</a:t>
            </a:r>
          </a:p>
        </p:txBody>
      </p:sp>
      <p:pic>
        <p:nvPicPr>
          <p:cNvPr id="4" name="Content Placeholder 3" descr="A diagram of a diagram&#10;&#10;Description automatically generated">
            <a:extLst>
              <a:ext uri="{FF2B5EF4-FFF2-40B4-BE49-F238E27FC236}">
                <a16:creationId xmlns:a16="http://schemas.microsoft.com/office/drawing/2014/main" id="{3856DEED-F950-B119-7811-0C9C745698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160" y="2201674"/>
            <a:ext cx="8678543" cy="3758551"/>
          </a:xfrm>
          <a:prstGeom prst="rect">
            <a:avLst/>
          </a:prstGeom>
        </p:spPr>
      </p:pic>
    </p:spTree>
    <p:extLst>
      <p:ext uri="{BB962C8B-B14F-4D97-AF65-F5344CB8AC3E}">
        <p14:creationId xmlns:p14="http://schemas.microsoft.com/office/powerpoint/2010/main" val="387675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244B4-E4EF-0718-E8B4-7782DE184BE1}"/>
              </a:ext>
            </a:extLst>
          </p:cNvPr>
          <p:cNvSpPr>
            <a:spLocks noGrp="1"/>
          </p:cNvSpPr>
          <p:nvPr>
            <p:ph type="title"/>
          </p:nvPr>
        </p:nvSpPr>
        <p:spPr>
          <a:xfrm>
            <a:off x="841248" y="256032"/>
            <a:ext cx="10506456" cy="1014984"/>
          </a:xfrm>
        </p:spPr>
        <p:txBody>
          <a:bodyPr anchor="b">
            <a:normAutofit/>
          </a:bodyPr>
          <a:lstStyle/>
          <a:p>
            <a:r>
              <a:rPr lang="en-US"/>
              <a:t>Evaluation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9D8141A-73D5-DD61-736A-D599155C07D3}"/>
              </a:ext>
            </a:extLst>
          </p:cNvPr>
          <p:cNvGraphicFramePr>
            <a:graphicFrameLocks noGrp="1"/>
          </p:cNvGraphicFramePr>
          <p:nvPr>
            <p:ph idx="1"/>
            <p:extLst>
              <p:ext uri="{D42A27DB-BD31-4B8C-83A1-F6EECF244321}">
                <p14:modId xmlns:p14="http://schemas.microsoft.com/office/powerpoint/2010/main" val="292000716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963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50FD3-BF6C-CBB2-219D-53C7F222335B}"/>
              </a:ext>
            </a:extLst>
          </p:cNvPr>
          <p:cNvSpPr>
            <a:spLocks noGrp="1"/>
          </p:cNvSpPr>
          <p:nvPr>
            <p:ph type="title"/>
          </p:nvPr>
        </p:nvSpPr>
        <p:spPr>
          <a:xfrm>
            <a:off x="630936" y="640823"/>
            <a:ext cx="3419856" cy="5583148"/>
          </a:xfrm>
        </p:spPr>
        <p:txBody>
          <a:bodyPr anchor="ctr">
            <a:normAutofit/>
          </a:bodyPr>
          <a:lstStyle/>
          <a:p>
            <a:r>
              <a:rPr lang="en-US" sz="5400"/>
              <a:t>The plan</a:t>
            </a:r>
          </a:p>
        </p:txBody>
      </p:sp>
      <p:sp>
        <p:nvSpPr>
          <p:cNvPr id="308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03E4A40A-9B51-9558-9C8D-4CF405927C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630936"/>
            <a:ext cx="6286961" cy="391363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A1FA9B8-8A2E-BB23-AAC8-08C9A79F4977}"/>
              </a:ext>
            </a:extLst>
          </p:cNvPr>
          <p:cNvSpPr>
            <a:spLocks noGrp="1"/>
          </p:cNvSpPr>
          <p:nvPr>
            <p:ph idx="1"/>
          </p:nvPr>
        </p:nvSpPr>
        <p:spPr>
          <a:xfrm>
            <a:off x="4654296" y="4798577"/>
            <a:ext cx="6894576" cy="1428487"/>
          </a:xfrm>
        </p:spPr>
        <p:txBody>
          <a:bodyPr anchor="t">
            <a:normAutofit/>
          </a:bodyPr>
          <a:lstStyle/>
          <a:p>
            <a:r>
              <a:rPr lang="en-US" sz="2200"/>
              <a:t>The project will use the agile methodology</a:t>
            </a:r>
          </a:p>
          <a:p>
            <a:endParaRPr lang="en-US" sz="2200"/>
          </a:p>
        </p:txBody>
      </p:sp>
    </p:spTree>
    <p:extLst>
      <p:ext uri="{BB962C8B-B14F-4D97-AF65-F5344CB8AC3E}">
        <p14:creationId xmlns:p14="http://schemas.microsoft.com/office/powerpoint/2010/main" val="4223064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The Data Quality Pre-Processing Tool</vt:lpstr>
      <vt:lpstr>The User</vt:lpstr>
      <vt:lpstr>Technical problem</vt:lpstr>
      <vt:lpstr>Technical solution</vt:lpstr>
      <vt:lpstr>Tech stack</vt:lpstr>
      <vt:lpstr>Git Flow</vt:lpstr>
      <vt:lpstr>Evaluation</vt:lpstr>
      <vt:lpstr>The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 Quality Pre-Processing Tool</dc:title>
  <dc:creator>D22124413 Sean McCrossn</dc:creator>
  <cp:revision>1</cp:revision>
  <dcterms:created xsi:type="dcterms:W3CDTF">2023-09-27T11:54:39Z</dcterms:created>
  <dcterms:modified xsi:type="dcterms:W3CDTF">2023-09-29T09:33:57Z</dcterms:modified>
</cp:coreProperties>
</file>