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76B9F-36CE-47A1-AAD8-FD399C68D6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2FBEB3D-DD33-44DF-8436-3686854D4333}">
      <dgm:prSet/>
      <dgm:spPr/>
      <dgm:t>
        <a:bodyPr/>
        <a:lstStyle/>
        <a:p>
          <a:r>
            <a:rPr lang="en-US"/>
            <a:t>Communication Evolution</a:t>
          </a:r>
        </a:p>
      </dgm:t>
    </dgm:pt>
    <dgm:pt modelId="{08659C66-BD7E-4F40-99C6-BDE3766045A6}" type="parTrans" cxnId="{DCA6C68D-5334-4C24-8AB8-C405623D1CBC}">
      <dgm:prSet/>
      <dgm:spPr/>
      <dgm:t>
        <a:bodyPr/>
        <a:lstStyle/>
        <a:p>
          <a:endParaRPr lang="en-US"/>
        </a:p>
      </dgm:t>
    </dgm:pt>
    <dgm:pt modelId="{F788BEC9-9E3B-4B19-B202-9F78CC50E25C}" type="sibTrans" cxnId="{DCA6C68D-5334-4C24-8AB8-C405623D1CBC}">
      <dgm:prSet/>
      <dgm:spPr/>
      <dgm:t>
        <a:bodyPr/>
        <a:lstStyle/>
        <a:p>
          <a:endParaRPr lang="en-US"/>
        </a:p>
      </dgm:t>
    </dgm:pt>
    <dgm:pt modelId="{D5173BDB-0697-433E-B110-56D9275C6172}">
      <dgm:prSet/>
      <dgm:spPr/>
      <dgm:t>
        <a:bodyPr/>
        <a:lstStyle/>
        <a:p>
          <a:r>
            <a:rPr lang="en-US"/>
            <a:t>Knowledge sharing</a:t>
          </a:r>
        </a:p>
      </dgm:t>
    </dgm:pt>
    <dgm:pt modelId="{86C3E989-A094-4E27-BFFA-E1C3A602B0F6}" type="parTrans" cxnId="{65DE074D-2E97-4443-9DFE-C9FB0B44B48B}">
      <dgm:prSet/>
      <dgm:spPr/>
      <dgm:t>
        <a:bodyPr/>
        <a:lstStyle/>
        <a:p>
          <a:endParaRPr lang="en-US"/>
        </a:p>
      </dgm:t>
    </dgm:pt>
    <dgm:pt modelId="{D0741472-C7FE-4448-8B15-78B138D7E98E}" type="sibTrans" cxnId="{65DE074D-2E97-4443-9DFE-C9FB0B44B48B}">
      <dgm:prSet/>
      <dgm:spPr/>
      <dgm:t>
        <a:bodyPr/>
        <a:lstStyle/>
        <a:p>
          <a:endParaRPr lang="en-US"/>
        </a:p>
      </dgm:t>
    </dgm:pt>
    <dgm:pt modelId="{E2F04128-2A8A-46E5-BC2B-E3EAA0AC2D1A}">
      <dgm:prSet/>
      <dgm:spPr/>
      <dgm:t>
        <a:bodyPr/>
        <a:lstStyle/>
        <a:p>
          <a:r>
            <a:rPr lang="en-US"/>
            <a:t>Github</a:t>
          </a:r>
        </a:p>
      </dgm:t>
    </dgm:pt>
    <dgm:pt modelId="{00195450-B187-4935-8384-012A25138E02}" type="parTrans" cxnId="{056DBFBA-143E-4D23-AF4E-3BE54CAF46A8}">
      <dgm:prSet/>
      <dgm:spPr/>
      <dgm:t>
        <a:bodyPr/>
        <a:lstStyle/>
        <a:p>
          <a:endParaRPr lang="en-US"/>
        </a:p>
      </dgm:t>
    </dgm:pt>
    <dgm:pt modelId="{36C53375-11B3-47EB-8EB7-3033B249B2E1}" type="sibTrans" cxnId="{056DBFBA-143E-4D23-AF4E-3BE54CAF46A8}">
      <dgm:prSet/>
      <dgm:spPr/>
      <dgm:t>
        <a:bodyPr/>
        <a:lstStyle/>
        <a:p>
          <a:endParaRPr lang="en-US"/>
        </a:p>
      </dgm:t>
    </dgm:pt>
    <dgm:pt modelId="{FAA5B678-96EE-4C21-9E19-2A9A3CD3887E}">
      <dgm:prSet/>
      <dgm:spPr/>
      <dgm:t>
        <a:bodyPr/>
        <a:lstStyle/>
        <a:p>
          <a:r>
            <a:rPr lang="en-US"/>
            <a:t>Milestones and learnings</a:t>
          </a:r>
        </a:p>
      </dgm:t>
    </dgm:pt>
    <dgm:pt modelId="{2FEB9F7B-1637-47D4-AC99-AF914FEE4386}" type="parTrans" cxnId="{8FB29C40-0BBA-4AD2-ACCF-74F917FDBFF0}">
      <dgm:prSet/>
      <dgm:spPr/>
      <dgm:t>
        <a:bodyPr/>
        <a:lstStyle/>
        <a:p>
          <a:endParaRPr lang="en-US"/>
        </a:p>
      </dgm:t>
    </dgm:pt>
    <dgm:pt modelId="{5E5681CD-64A2-46FE-9B70-95755BC92381}" type="sibTrans" cxnId="{8FB29C40-0BBA-4AD2-ACCF-74F917FDBFF0}">
      <dgm:prSet/>
      <dgm:spPr/>
      <dgm:t>
        <a:bodyPr/>
        <a:lstStyle/>
        <a:p>
          <a:endParaRPr lang="en-US"/>
        </a:p>
      </dgm:t>
    </dgm:pt>
    <dgm:pt modelId="{0124BB15-519A-462B-BD87-60E0B02A567F}">
      <dgm:prSet/>
      <dgm:spPr/>
      <dgm:t>
        <a:bodyPr/>
        <a:lstStyle/>
        <a:p>
          <a:r>
            <a:rPr lang="en-US"/>
            <a:t>Team Dynamics</a:t>
          </a:r>
        </a:p>
      </dgm:t>
    </dgm:pt>
    <dgm:pt modelId="{018F4274-D0E2-4578-8CBC-8AFC9E81E616}" type="parTrans" cxnId="{9F60F5A5-B94B-4775-A9F6-0086625D39B4}">
      <dgm:prSet/>
      <dgm:spPr/>
      <dgm:t>
        <a:bodyPr/>
        <a:lstStyle/>
        <a:p>
          <a:endParaRPr lang="en-US"/>
        </a:p>
      </dgm:t>
    </dgm:pt>
    <dgm:pt modelId="{C8D2A976-6F60-4FCB-8B3F-37E7119AC993}" type="sibTrans" cxnId="{9F60F5A5-B94B-4775-A9F6-0086625D39B4}">
      <dgm:prSet/>
      <dgm:spPr/>
      <dgm:t>
        <a:bodyPr/>
        <a:lstStyle/>
        <a:p>
          <a:endParaRPr lang="en-US"/>
        </a:p>
      </dgm:t>
    </dgm:pt>
    <dgm:pt modelId="{BAE07447-320C-478E-9E30-70908F51CF62}">
      <dgm:prSet/>
      <dgm:spPr/>
      <dgm:t>
        <a:bodyPr/>
        <a:lstStyle/>
        <a:p>
          <a:r>
            <a:rPr lang="en-US"/>
            <a:t>Design workshop and feature prioritization</a:t>
          </a:r>
        </a:p>
      </dgm:t>
    </dgm:pt>
    <dgm:pt modelId="{C3D6A328-F7AA-42BF-BED3-1E1D1B2EF3B1}" type="parTrans" cxnId="{8BD3E08B-2AF7-4572-A1A6-2B541F037476}">
      <dgm:prSet/>
      <dgm:spPr/>
      <dgm:t>
        <a:bodyPr/>
        <a:lstStyle/>
        <a:p>
          <a:endParaRPr lang="en-US"/>
        </a:p>
      </dgm:t>
    </dgm:pt>
    <dgm:pt modelId="{812E7C68-9857-4479-B02A-6100B243A45E}" type="sibTrans" cxnId="{8BD3E08B-2AF7-4572-A1A6-2B541F037476}">
      <dgm:prSet/>
      <dgm:spPr/>
      <dgm:t>
        <a:bodyPr/>
        <a:lstStyle/>
        <a:p>
          <a:endParaRPr lang="en-US"/>
        </a:p>
      </dgm:t>
    </dgm:pt>
    <dgm:pt modelId="{942098B9-36F4-423C-8B77-FD60FE7C2D74}" type="pres">
      <dgm:prSet presAssocID="{82876B9F-36CE-47A1-AAD8-FD399C68D6A5}" presName="root" presStyleCnt="0">
        <dgm:presLayoutVars>
          <dgm:dir/>
          <dgm:resizeHandles val="exact"/>
        </dgm:presLayoutVars>
      </dgm:prSet>
      <dgm:spPr/>
    </dgm:pt>
    <dgm:pt modelId="{06377364-9C1F-4387-9C1E-6384D174E9AC}" type="pres">
      <dgm:prSet presAssocID="{C2FBEB3D-DD33-44DF-8436-3686854D4333}" presName="compNode" presStyleCnt="0"/>
      <dgm:spPr/>
    </dgm:pt>
    <dgm:pt modelId="{2D0026E9-B05B-4A9C-B0B3-58BCCE99A99B}" type="pres">
      <dgm:prSet presAssocID="{C2FBEB3D-DD33-44DF-8436-3686854D4333}" presName="bgRect" presStyleLbl="bgShp" presStyleIdx="0" presStyleCnt="6"/>
      <dgm:spPr/>
    </dgm:pt>
    <dgm:pt modelId="{B11D3B64-3BFB-4F7A-A4C2-97AE18840DEC}" type="pres">
      <dgm:prSet presAssocID="{C2FBEB3D-DD33-44DF-8436-3686854D43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1DC54B1-636B-4659-BF0B-7E8AA649477D}" type="pres">
      <dgm:prSet presAssocID="{C2FBEB3D-DD33-44DF-8436-3686854D4333}" presName="spaceRect" presStyleCnt="0"/>
      <dgm:spPr/>
    </dgm:pt>
    <dgm:pt modelId="{7569CE3A-D623-49A5-9BA5-AA24D544969A}" type="pres">
      <dgm:prSet presAssocID="{C2FBEB3D-DD33-44DF-8436-3686854D4333}" presName="parTx" presStyleLbl="revTx" presStyleIdx="0" presStyleCnt="6">
        <dgm:presLayoutVars>
          <dgm:chMax val="0"/>
          <dgm:chPref val="0"/>
        </dgm:presLayoutVars>
      </dgm:prSet>
      <dgm:spPr/>
    </dgm:pt>
    <dgm:pt modelId="{F2D9C3B2-4346-43F2-BBDD-73D68ED11302}" type="pres">
      <dgm:prSet presAssocID="{F788BEC9-9E3B-4B19-B202-9F78CC50E25C}" presName="sibTrans" presStyleCnt="0"/>
      <dgm:spPr/>
    </dgm:pt>
    <dgm:pt modelId="{9BBC0913-0455-470B-94C4-241E0C70B534}" type="pres">
      <dgm:prSet presAssocID="{D5173BDB-0697-433E-B110-56D9275C6172}" presName="compNode" presStyleCnt="0"/>
      <dgm:spPr/>
    </dgm:pt>
    <dgm:pt modelId="{A69BF4DF-8BBF-4B63-80D7-7F2B89809068}" type="pres">
      <dgm:prSet presAssocID="{D5173BDB-0697-433E-B110-56D9275C6172}" presName="bgRect" presStyleLbl="bgShp" presStyleIdx="1" presStyleCnt="6"/>
      <dgm:spPr/>
    </dgm:pt>
    <dgm:pt modelId="{818A0A45-D643-40FB-94CB-3D37D54515BA}" type="pres">
      <dgm:prSet presAssocID="{D5173BDB-0697-433E-B110-56D9275C61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20C338E-2EC9-40D6-8C6E-C17E43B3F141}" type="pres">
      <dgm:prSet presAssocID="{D5173BDB-0697-433E-B110-56D9275C6172}" presName="spaceRect" presStyleCnt="0"/>
      <dgm:spPr/>
    </dgm:pt>
    <dgm:pt modelId="{C2224461-676C-48C3-9F35-BCD657A5691B}" type="pres">
      <dgm:prSet presAssocID="{D5173BDB-0697-433E-B110-56D9275C6172}" presName="parTx" presStyleLbl="revTx" presStyleIdx="1" presStyleCnt="6">
        <dgm:presLayoutVars>
          <dgm:chMax val="0"/>
          <dgm:chPref val="0"/>
        </dgm:presLayoutVars>
      </dgm:prSet>
      <dgm:spPr/>
    </dgm:pt>
    <dgm:pt modelId="{F0FE267E-CCBF-464A-B4BB-A77F3403567E}" type="pres">
      <dgm:prSet presAssocID="{D0741472-C7FE-4448-8B15-78B138D7E98E}" presName="sibTrans" presStyleCnt="0"/>
      <dgm:spPr/>
    </dgm:pt>
    <dgm:pt modelId="{294EE5BB-8834-4D1E-801A-2C0A57766D8F}" type="pres">
      <dgm:prSet presAssocID="{E2F04128-2A8A-46E5-BC2B-E3EAA0AC2D1A}" presName="compNode" presStyleCnt="0"/>
      <dgm:spPr/>
    </dgm:pt>
    <dgm:pt modelId="{3CA050FF-2CD9-4F23-80D1-047DEF8D1CF4}" type="pres">
      <dgm:prSet presAssocID="{E2F04128-2A8A-46E5-BC2B-E3EAA0AC2D1A}" presName="bgRect" presStyleLbl="bgShp" presStyleIdx="2" presStyleCnt="6"/>
      <dgm:spPr/>
    </dgm:pt>
    <dgm:pt modelId="{BCA4693C-6745-40BB-8172-7CFE96FCDA66}" type="pres">
      <dgm:prSet presAssocID="{E2F04128-2A8A-46E5-BC2B-E3EAA0AC2D1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AB6EA63D-602B-4861-A653-7DF314B2B3C7}" type="pres">
      <dgm:prSet presAssocID="{E2F04128-2A8A-46E5-BC2B-E3EAA0AC2D1A}" presName="spaceRect" presStyleCnt="0"/>
      <dgm:spPr/>
    </dgm:pt>
    <dgm:pt modelId="{87733E2D-46A4-429B-8B0B-71FD5411F807}" type="pres">
      <dgm:prSet presAssocID="{E2F04128-2A8A-46E5-BC2B-E3EAA0AC2D1A}" presName="parTx" presStyleLbl="revTx" presStyleIdx="2" presStyleCnt="6">
        <dgm:presLayoutVars>
          <dgm:chMax val="0"/>
          <dgm:chPref val="0"/>
        </dgm:presLayoutVars>
      </dgm:prSet>
      <dgm:spPr/>
    </dgm:pt>
    <dgm:pt modelId="{8D9B199E-653F-458A-9B13-5BD738CF7FB9}" type="pres">
      <dgm:prSet presAssocID="{36C53375-11B3-47EB-8EB7-3033B249B2E1}" presName="sibTrans" presStyleCnt="0"/>
      <dgm:spPr/>
    </dgm:pt>
    <dgm:pt modelId="{E7B0E58A-1C21-45BF-AD07-BEE437B65FA1}" type="pres">
      <dgm:prSet presAssocID="{FAA5B678-96EE-4C21-9E19-2A9A3CD3887E}" presName="compNode" presStyleCnt="0"/>
      <dgm:spPr/>
    </dgm:pt>
    <dgm:pt modelId="{B0FF20E9-BDDD-4737-8793-8DA96CD3447F}" type="pres">
      <dgm:prSet presAssocID="{FAA5B678-96EE-4C21-9E19-2A9A3CD3887E}" presName="bgRect" presStyleLbl="bgShp" presStyleIdx="3" presStyleCnt="6"/>
      <dgm:spPr/>
    </dgm:pt>
    <dgm:pt modelId="{0FE119C5-EC91-4BE6-8DD3-B8A3E921A97D}" type="pres">
      <dgm:prSet presAssocID="{FAA5B678-96EE-4C21-9E19-2A9A3CD3887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4D066A6-D6E0-482E-A1CC-741BFCBC9A05}" type="pres">
      <dgm:prSet presAssocID="{FAA5B678-96EE-4C21-9E19-2A9A3CD3887E}" presName="spaceRect" presStyleCnt="0"/>
      <dgm:spPr/>
    </dgm:pt>
    <dgm:pt modelId="{5C9EF26C-76D3-4756-828E-0A34A1435FE8}" type="pres">
      <dgm:prSet presAssocID="{FAA5B678-96EE-4C21-9E19-2A9A3CD3887E}" presName="parTx" presStyleLbl="revTx" presStyleIdx="3" presStyleCnt="6">
        <dgm:presLayoutVars>
          <dgm:chMax val="0"/>
          <dgm:chPref val="0"/>
        </dgm:presLayoutVars>
      </dgm:prSet>
      <dgm:spPr/>
    </dgm:pt>
    <dgm:pt modelId="{B8E9B009-B84A-44BC-B399-5CE07CD4303C}" type="pres">
      <dgm:prSet presAssocID="{5E5681CD-64A2-46FE-9B70-95755BC92381}" presName="sibTrans" presStyleCnt="0"/>
      <dgm:spPr/>
    </dgm:pt>
    <dgm:pt modelId="{0C38275E-606A-462B-9FDE-A1EDAE73D356}" type="pres">
      <dgm:prSet presAssocID="{0124BB15-519A-462B-BD87-60E0B02A567F}" presName="compNode" presStyleCnt="0"/>
      <dgm:spPr/>
    </dgm:pt>
    <dgm:pt modelId="{0F561169-77E3-4B99-A349-F28A6D6B9C5C}" type="pres">
      <dgm:prSet presAssocID="{0124BB15-519A-462B-BD87-60E0B02A567F}" presName="bgRect" presStyleLbl="bgShp" presStyleIdx="4" presStyleCnt="6"/>
      <dgm:spPr/>
    </dgm:pt>
    <dgm:pt modelId="{88518300-C81F-44B1-B4F0-1EEAAE17B822}" type="pres">
      <dgm:prSet presAssocID="{0124BB15-519A-462B-BD87-60E0B02A567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A9B25A-8CFA-48A9-BF01-A4FD19F766CE}" type="pres">
      <dgm:prSet presAssocID="{0124BB15-519A-462B-BD87-60E0B02A567F}" presName="spaceRect" presStyleCnt="0"/>
      <dgm:spPr/>
    </dgm:pt>
    <dgm:pt modelId="{D4D1FF56-98C2-4BC4-B6CD-0FBDFE18B944}" type="pres">
      <dgm:prSet presAssocID="{0124BB15-519A-462B-BD87-60E0B02A567F}" presName="parTx" presStyleLbl="revTx" presStyleIdx="4" presStyleCnt="6">
        <dgm:presLayoutVars>
          <dgm:chMax val="0"/>
          <dgm:chPref val="0"/>
        </dgm:presLayoutVars>
      </dgm:prSet>
      <dgm:spPr/>
    </dgm:pt>
    <dgm:pt modelId="{1D604FD9-1C1F-4A01-A81F-90211AA3E675}" type="pres">
      <dgm:prSet presAssocID="{C8D2A976-6F60-4FCB-8B3F-37E7119AC993}" presName="sibTrans" presStyleCnt="0"/>
      <dgm:spPr/>
    </dgm:pt>
    <dgm:pt modelId="{A74CBDCA-3F83-437F-9254-338AB60F8FDE}" type="pres">
      <dgm:prSet presAssocID="{BAE07447-320C-478E-9E30-70908F51CF62}" presName="compNode" presStyleCnt="0"/>
      <dgm:spPr/>
    </dgm:pt>
    <dgm:pt modelId="{9E3E6767-46BA-4A3D-87D9-1115C7BBA05A}" type="pres">
      <dgm:prSet presAssocID="{BAE07447-320C-478E-9E30-70908F51CF62}" presName="bgRect" presStyleLbl="bgShp" presStyleIdx="5" presStyleCnt="6"/>
      <dgm:spPr/>
    </dgm:pt>
    <dgm:pt modelId="{013CE4CC-74BF-41C4-AFA6-52B8CB34B12D}" type="pres">
      <dgm:prSet presAssocID="{BAE07447-320C-478E-9E30-70908F51CF6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06EF703-ACEE-4CF1-A8B0-1B30748604D2}" type="pres">
      <dgm:prSet presAssocID="{BAE07447-320C-478E-9E30-70908F51CF62}" presName="spaceRect" presStyleCnt="0"/>
      <dgm:spPr/>
    </dgm:pt>
    <dgm:pt modelId="{31CB2170-B758-478D-83FF-92B6BB3FB600}" type="pres">
      <dgm:prSet presAssocID="{BAE07447-320C-478E-9E30-70908F51CF6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6130322-74E5-45EC-A6E2-3BBAC2F5E531}" type="presOf" srcId="{E2F04128-2A8A-46E5-BC2B-E3EAA0AC2D1A}" destId="{87733E2D-46A4-429B-8B0B-71FD5411F807}" srcOrd="0" destOrd="0" presId="urn:microsoft.com/office/officeart/2018/2/layout/IconVerticalSolidList"/>
    <dgm:cxn modelId="{19B98F30-CBF2-4191-9CA7-F442F5D4D41F}" type="presOf" srcId="{BAE07447-320C-478E-9E30-70908F51CF62}" destId="{31CB2170-B758-478D-83FF-92B6BB3FB600}" srcOrd="0" destOrd="0" presId="urn:microsoft.com/office/officeart/2018/2/layout/IconVerticalSolidList"/>
    <dgm:cxn modelId="{8FB29C40-0BBA-4AD2-ACCF-74F917FDBFF0}" srcId="{82876B9F-36CE-47A1-AAD8-FD399C68D6A5}" destId="{FAA5B678-96EE-4C21-9E19-2A9A3CD3887E}" srcOrd="3" destOrd="0" parTransId="{2FEB9F7B-1637-47D4-AC99-AF914FEE4386}" sibTransId="{5E5681CD-64A2-46FE-9B70-95755BC92381}"/>
    <dgm:cxn modelId="{D469BC45-A709-4E93-B2C4-A6126A598C76}" type="presOf" srcId="{C2FBEB3D-DD33-44DF-8436-3686854D4333}" destId="{7569CE3A-D623-49A5-9BA5-AA24D544969A}" srcOrd="0" destOrd="0" presId="urn:microsoft.com/office/officeart/2018/2/layout/IconVerticalSolidList"/>
    <dgm:cxn modelId="{86BA544A-2687-45BF-87A3-ECBA6170D708}" type="presOf" srcId="{D5173BDB-0697-433E-B110-56D9275C6172}" destId="{C2224461-676C-48C3-9F35-BCD657A5691B}" srcOrd="0" destOrd="0" presId="urn:microsoft.com/office/officeart/2018/2/layout/IconVerticalSolidList"/>
    <dgm:cxn modelId="{65DE074D-2E97-4443-9DFE-C9FB0B44B48B}" srcId="{82876B9F-36CE-47A1-AAD8-FD399C68D6A5}" destId="{D5173BDB-0697-433E-B110-56D9275C6172}" srcOrd="1" destOrd="0" parTransId="{86C3E989-A094-4E27-BFFA-E1C3A602B0F6}" sibTransId="{D0741472-C7FE-4448-8B15-78B138D7E98E}"/>
    <dgm:cxn modelId="{3DC3B54E-3D65-47FB-9EBE-839CEDC4C620}" type="presOf" srcId="{0124BB15-519A-462B-BD87-60E0B02A567F}" destId="{D4D1FF56-98C2-4BC4-B6CD-0FBDFE18B944}" srcOrd="0" destOrd="0" presId="urn:microsoft.com/office/officeart/2018/2/layout/IconVerticalSolidList"/>
    <dgm:cxn modelId="{1FAA0861-EA4A-4C2D-B2CE-215E97233997}" type="presOf" srcId="{FAA5B678-96EE-4C21-9E19-2A9A3CD3887E}" destId="{5C9EF26C-76D3-4756-828E-0A34A1435FE8}" srcOrd="0" destOrd="0" presId="urn:microsoft.com/office/officeart/2018/2/layout/IconVerticalSolidList"/>
    <dgm:cxn modelId="{01DBB48A-8105-4DA4-A954-05A827CF306B}" type="presOf" srcId="{82876B9F-36CE-47A1-AAD8-FD399C68D6A5}" destId="{942098B9-36F4-423C-8B77-FD60FE7C2D74}" srcOrd="0" destOrd="0" presId="urn:microsoft.com/office/officeart/2018/2/layout/IconVerticalSolidList"/>
    <dgm:cxn modelId="{8BD3E08B-2AF7-4572-A1A6-2B541F037476}" srcId="{82876B9F-36CE-47A1-AAD8-FD399C68D6A5}" destId="{BAE07447-320C-478E-9E30-70908F51CF62}" srcOrd="5" destOrd="0" parTransId="{C3D6A328-F7AA-42BF-BED3-1E1D1B2EF3B1}" sibTransId="{812E7C68-9857-4479-B02A-6100B243A45E}"/>
    <dgm:cxn modelId="{DCA6C68D-5334-4C24-8AB8-C405623D1CBC}" srcId="{82876B9F-36CE-47A1-AAD8-FD399C68D6A5}" destId="{C2FBEB3D-DD33-44DF-8436-3686854D4333}" srcOrd="0" destOrd="0" parTransId="{08659C66-BD7E-4F40-99C6-BDE3766045A6}" sibTransId="{F788BEC9-9E3B-4B19-B202-9F78CC50E25C}"/>
    <dgm:cxn modelId="{9F60F5A5-B94B-4775-A9F6-0086625D39B4}" srcId="{82876B9F-36CE-47A1-AAD8-FD399C68D6A5}" destId="{0124BB15-519A-462B-BD87-60E0B02A567F}" srcOrd="4" destOrd="0" parTransId="{018F4274-D0E2-4578-8CBC-8AFC9E81E616}" sibTransId="{C8D2A976-6F60-4FCB-8B3F-37E7119AC993}"/>
    <dgm:cxn modelId="{056DBFBA-143E-4D23-AF4E-3BE54CAF46A8}" srcId="{82876B9F-36CE-47A1-AAD8-FD399C68D6A5}" destId="{E2F04128-2A8A-46E5-BC2B-E3EAA0AC2D1A}" srcOrd="2" destOrd="0" parTransId="{00195450-B187-4935-8384-012A25138E02}" sibTransId="{36C53375-11B3-47EB-8EB7-3033B249B2E1}"/>
    <dgm:cxn modelId="{95F3FD81-6A0D-41A1-880E-2AEDDF0A8308}" type="presParOf" srcId="{942098B9-36F4-423C-8B77-FD60FE7C2D74}" destId="{06377364-9C1F-4387-9C1E-6384D174E9AC}" srcOrd="0" destOrd="0" presId="urn:microsoft.com/office/officeart/2018/2/layout/IconVerticalSolidList"/>
    <dgm:cxn modelId="{F1B4E289-AD2B-4486-B299-C3E1A30C0F05}" type="presParOf" srcId="{06377364-9C1F-4387-9C1E-6384D174E9AC}" destId="{2D0026E9-B05B-4A9C-B0B3-58BCCE99A99B}" srcOrd="0" destOrd="0" presId="urn:microsoft.com/office/officeart/2018/2/layout/IconVerticalSolidList"/>
    <dgm:cxn modelId="{D53F4A06-7499-4BE2-A6C8-0E3075B98924}" type="presParOf" srcId="{06377364-9C1F-4387-9C1E-6384D174E9AC}" destId="{B11D3B64-3BFB-4F7A-A4C2-97AE18840DEC}" srcOrd="1" destOrd="0" presId="urn:microsoft.com/office/officeart/2018/2/layout/IconVerticalSolidList"/>
    <dgm:cxn modelId="{1C7B1A9A-28CB-4315-9A48-B2365B44A452}" type="presParOf" srcId="{06377364-9C1F-4387-9C1E-6384D174E9AC}" destId="{B1DC54B1-636B-4659-BF0B-7E8AA649477D}" srcOrd="2" destOrd="0" presId="urn:microsoft.com/office/officeart/2018/2/layout/IconVerticalSolidList"/>
    <dgm:cxn modelId="{874B58DB-1F75-4ACC-BBCB-F4B4D49CAB88}" type="presParOf" srcId="{06377364-9C1F-4387-9C1E-6384D174E9AC}" destId="{7569CE3A-D623-49A5-9BA5-AA24D544969A}" srcOrd="3" destOrd="0" presId="urn:microsoft.com/office/officeart/2018/2/layout/IconVerticalSolidList"/>
    <dgm:cxn modelId="{68C2C521-67C5-44A9-8AA9-14F283517AB8}" type="presParOf" srcId="{942098B9-36F4-423C-8B77-FD60FE7C2D74}" destId="{F2D9C3B2-4346-43F2-BBDD-73D68ED11302}" srcOrd="1" destOrd="0" presId="urn:microsoft.com/office/officeart/2018/2/layout/IconVerticalSolidList"/>
    <dgm:cxn modelId="{5DB960DD-FA00-44BE-9480-6F8999055A43}" type="presParOf" srcId="{942098B9-36F4-423C-8B77-FD60FE7C2D74}" destId="{9BBC0913-0455-470B-94C4-241E0C70B534}" srcOrd="2" destOrd="0" presId="urn:microsoft.com/office/officeart/2018/2/layout/IconVerticalSolidList"/>
    <dgm:cxn modelId="{B4E41023-4EB8-4A6A-B3F4-887A0A4EF2C5}" type="presParOf" srcId="{9BBC0913-0455-470B-94C4-241E0C70B534}" destId="{A69BF4DF-8BBF-4B63-80D7-7F2B89809068}" srcOrd="0" destOrd="0" presId="urn:microsoft.com/office/officeart/2018/2/layout/IconVerticalSolidList"/>
    <dgm:cxn modelId="{D403DF15-6BBB-413B-9CB1-C3FAFD233C9D}" type="presParOf" srcId="{9BBC0913-0455-470B-94C4-241E0C70B534}" destId="{818A0A45-D643-40FB-94CB-3D37D54515BA}" srcOrd="1" destOrd="0" presId="urn:microsoft.com/office/officeart/2018/2/layout/IconVerticalSolidList"/>
    <dgm:cxn modelId="{2A9E70A9-41D4-4619-9E98-80D863BE4072}" type="presParOf" srcId="{9BBC0913-0455-470B-94C4-241E0C70B534}" destId="{620C338E-2EC9-40D6-8C6E-C17E43B3F141}" srcOrd="2" destOrd="0" presId="urn:microsoft.com/office/officeart/2018/2/layout/IconVerticalSolidList"/>
    <dgm:cxn modelId="{5C1CD0C8-46BB-450A-9BD8-0976BB147DC0}" type="presParOf" srcId="{9BBC0913-0455-470B-94C4-241E0C70B534}" destId="{C2224461-676C-48C3-9F35-BCD657A5691B}" srcOrd="3" destOrd="0" presId="urn:microsoft.com/office/officeart/2018/2/layout/IconVerticalSolidList"/>
    <dgm:cxn modelId="{F7D1BA83-CF78-4A1D-9F45-14D6AA37B9C8}" type="presParOf" srcId="{942098B9-36F4-423C-8B77-FD60FE7C2D74}" destId="{F0FE267E-CCBF-464A-B4BB-A77F3403567E}" srcOrd="3" destOrd="0" presId="urn:microsoft.com/office/officeart/2018/2/layout/IconVerticalSolidList"/>
    <dgm:cxn modelId="{C6A5ADD8-4CAC-44B1-B0EF-C22729E0F6DE}" type="presParOf" srcId="{942098B9-36F4-423C-8B77-FD60FE7C2D74}" destId="{294EE5BB-8834-4D1E-801A-2C0A57766D8F}" srcOrd="4" destOrd="0" presId="urn:microsoft.com/office/officeart/2018/2/layout/IconVerticalSolidList"/>
    <dgm:cxn modelId="{14516E06-C958-4009-A837-AB204FB2F07B}" type="presParOf" srcId="{294EE5BB-8834-4D1E-801A-2C0A57766D8F}" destId="{3CA050FF-2CD9-4F23-80D1-047DEF8D1CF4}" srcOrd="0" destOrd="0" presId="urn:microsoft.com/office/officeart/2018/2/layout/IconVerticalSolidList"/>
    <dgm:cxn modelId="{8D75454F-BA2C-4726-B5B4-D6ACBD55B38C}" type="presParOf" srcId="{294EE5BB-8834-4D1E-801A-2C0A57766D8F}" destId="{BCA4693C-6745-40BB-8172-7CFE96FCDA66}" srcOrd="1" destOrd="0" presId="urn:microsoft.com/office/officeart/2018/2/layout/IconVerticalSolidList"/>
    <dgm:cxn modelId="{E3B6D2EA-F1AA-4723-A53D-FE17EE90EA38}" type="presParOf" srcId="{294EE5BB-8834-4D1E-801A-2C0A57766D8F}" destId="{AB6EA63D-602B-4861-A653-7DF314B2B3C7}" srcOrd="2" destOrd="0" presId="urn:microsoft.com/office/officeart/2018/2/layout/IconVerticalSolidList"/>
    <dgm:cxn modelId="{E22C4923-9087-48A9-9EE9-F4C11D80ABD0}" type="presParOf" srcId="{294EE5BB-8834-4D1E-801A-2C0A57766D8F}" destId="{87733E2D-46A4-429B-8B0B-71FD5411F807}" srcOrd="3" destOrd="0" presId="urn:microsoft.com/office/officeart/2018/2/layout/IconVerticalSolidList"/>
    <dgm:cxn modelId="{DB3E340A-A4B7-436A-8AEF-C69E424895D5}" type="presParOf" srcId="{942098B9-36F4-423C-8B77-FD60FE7C2D74}" destId="{8D9B199E-653F-458A-9B13-5BD738CF7FB9}" srcOrd="5" destOrd="0" presId="urn:microsoft.com/office/officeart/2018/2/layout/IconVerticalSolidList"/>
    <dgm:cxn modelId="{9941CCEC-6A22-47A4-BF94-E7EBDD4795DC}" type="presParOf" srcId="{942098B9-36F4-423C-8B77-FD60FE7C2D74}" destId="{E7B0E58A-1C21-45BF-AD07-BEE437B65FA1}" srcOrd="6" destOrd="0" presId="urn:microsoft.com/office/officeart/2018/2/layout/IconVerticalSolidList"/>
    <dgm:cxn modelId="{F4638458-E5E3-4242-BBCC-28AA0AF005D7}" type="presParOf" srcId="{E7B0E58A-1C21-45BF-AD07-BEE437B65FA1}" destId="{B0FF20E9-BDDD-4737-8793-8DA96CD3447F}" srcOrd="0" destOrd="0" presId="urn:microsoft.com/office/officeart/2018/2/layout/IconVerticalSolidList"/>
    <dgm:cxn modelId="{0AAA8772-5C22-48F4-886D-20911DE28E24}" type="presParOf" srcId="{E7B0E58A-1C21-45BF-AD07-BEE437B65FA1}" destId="{0FE119C5-EC91-4BE6-8DD3-B8A3E921A97D}" srcOrd="1" destOrd="0" presId="urn:microsoft.com/office/officeart/2018/2/layout/IconVerticalSolidList"/>
    <dgm:cxn modelId="{B32AC570-4A3B-483E-B05C-C6648F4A3590}" type="presParOf" srcId="{E7B0E58A-1C21-45BF-AD07-BEE437B65FA1}" destId="{64D066A6-D6E0-482E-A1CC-741BFCBC9A05}" srcOrd="2" destOrd="0" presId="urn:microsoft.com/office/officeart/2018/2/layout/IconVerticalSolidList"/>
    <dgm:cxn modelId="{B0C22D91-0480-4A6E-9D03-2EEB9007882A}" type="presParOf" srcId="{E7B0E58A-1C21-45BF-AD07-BEE437B65FA1}" destId="{5C9EF26C-76D3-4756-828E-0A34A1435FE8}" srcOrd="3" destOrd="0" presId="urn:microsoft.com/office/officeart/2018/2/layout/IconVerticalSolidList"/>
    <dgm:cxn modelId="{54558053-0ABA-4CB3-8372-EAD2911F445B}" type="presParOf" srcId="{942098B9-36F4-423C-8B77-FD60FE7C2D74}" destId="{B8E9B009-B84A-44BC-B399-5CE07CD4303C}" srcOrd="7" destOrd="0" presId="urn:microsoft.com/office/officeart/2018/2/layout/IconVerticalSolidList"/>
    <dgm:cxn modelId="{D6D94DC0-E0F4-4DD3-B7B2-EF21FCE3B56D}" type="presParOf" srcId="{942098B9-36F4-423C-8B77-FD60FE7C2D74}" destId="{0C38275E-606A-462B-9FDE-A1EDAE73D356}" srcOrd="8" destOrd="0" presId="urn:microsoft.com/office/officeart/2018/2/layout/IconVerticalSolidList"/>
    <dgm:cxn modelId="{348C20E2-A89F-44B3-8F56-E650E22298E0}" type="presParOf" srcId="{0C38275E-606A-462B-9FDE-A1EDAE73D356}" destId="{0F561169-77E3-4B99-A349-F28A6D6B9C5C}" srcOrd="0" destOrd="0" presId="urn:microsoft.com/office/officeart/2018/2/layout/IconVerticalSolidList"/>
    <dgm:cxn modelId="{98CD21E6-5B11-431C-BA5A-2E11928D52DA}" type="presParOf" srcId="{0C38275E-606A-462B-9FDE-A1EDAE73D356}" destId="{88518300-C81F-44B1-B4F0-1EEAAE17B822}" srcOrd="1" destOrd="0" presId="urn:microsoft.com/office/officeart/2018/2/layout/IconVerticalSolidList"/>
    <dgm:cxn modelId="{2D499FB8-5DFF-42D0-9247-3537C75D022A}" type="presParOf" srcId="{0C38275E-606A-462B-9FDE-A1EDAE73D356}" destId="{41A9B25A-8CFA-48A9-BF01-A4FD19F766CE}" srcOrd="2" destOrd="0" presId="urn:microsoft.com/office/officeart/2018/2/layout/IconVerticalSolidList"/>
    <dgm:cxn modelId="{333E1953-CBA1-488A-9E95-D82E369954AF}" type="presParOf" srcId="{0C38275E-606A-462B-9FDE-A1EDAE73D356}" destId="{D4D1FF56-98C2-4BC4-B6CD-0FBDFE18B944}" srcOrd="3" destOrd="0" presId="urn:microsoft.com/office/officeart/2018/2/layout/IconVerticalSolidList"/>
    <dgm:cxn modelId="{85566220-700E-495A-8288-6B306EF75198}" type="presParOf" srcId="{942098B9-36F4-423C-8B77-FD60FE7C2D74}" destId="{1D604FD9-1C1F-4A01-A81F-90211AA3E675}" srcOrd="9" destOrd="0" presId="urn:microsoft.com/office/officeart/2018/2/layout/IconVerticalSolidList"/>
    <dgm:cxn modelId="{1A75B4C6-6D71-4828-A0A7-4F13E71FA867}" type="presParOf" srcId="{942098B9-36F4-423C-8B77-FD60FE7C2D74}" destId="{A74CBDCA-3F83-437F-9254-338AB60F8FDE}" srcOrd="10" destOrd="0" presId="urn:microsoft.com/office/officeart/2018/2/layout/IconVerticalSolidList"/>
    <dgm:cxn modelId="{517AC1C1-A085-46BA-ABCF-4B46A3A4C9C0}" type="presParOf" srcId="{A74CBDCA-3F83-437F-9254-338AB60F8FDE}" destId="{9E3E6767-46BA-4A3D-87D9-1115C7BBA05A}" srcOrd="0" destOrd="0" presId="urn:microsoft.com/office/officeart/2018/2/layout/IconVerticalSolidList"/>
    <dgm:cxn modelId="{43566CCE-3830-451B-8E6E-FE28E88C4A9A}" type="presParOf" srcId="{A74CBDCA-3F83-437F-9254-338AB60F8FDE}" destId="{013CE4CC-74BF-41C4-AFA6-52B8CB34B12D}" srcOrd="1" destOrd="0" presId="urn:microsoft.com/office/officeart/2018/2/layout/IconVerticalSolidList"/>
    <dgm:cxn modelId="{5DE76AA3-3351-4D9C-9A35-D8105FB0712B}" type="presParOf" srcId="{A74CBDCA-3F83-437F-9254-338AB60F8FDE}" destId="{406EF703-ACEE-4CF1-A8B0-1B30748604D2}" srcOrd="2" destOrd="0" presId="urn:microsoft.com/office/officeart/2018/2/layout/IconVerticalSolidList"/>
    <dgm:cxn modelId="{1672A0CD-AA89-45C3-8C01-9DBC7F28D770}" type="presParOf" srcId="{A74CBDCA-3F83-437F-9254-338AB60F8FDE}" destId="{31CB2170-B758-478D-83FF-92B6BB3FB6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D6E6EA-31CF-43FC-9473-099AFFFE1CA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DF823C1D-1ABD-41B3-94F8-5B462AB5D775}">
      <dgm:prSet/>
      <dgm:spPr/>
      <dgm:t>
        <a:bodyPr/>
        <a:lstStyle/>
        <a:p>
          <a:pPr>
            <a:defRPr b="1"/>
          </a:pPr>
          <a:r>
            <a:rPr lang="en-US"/>
            <a:t>Problem</a:t>
          </a:r>
        </a:p>
      </dgm:t>
    </dgm:pt>
    <dgm:pt modelId="{A02A609B-994C-47AA-8E6A-2881A568652D}" type="parTrans" cxnId="{835D4FC5-2984-49CD-BE32-5EA784A33D57}">
      <dgm:prSet/>
      <dgm:spPr/>
      <dgm:t>
        <a:bodyPr/>
        <a:lstStyle/>
        <a:p>
          <a:endParaRPr lang="en-US"/>
        </a:p>
      </dgm:t>
    </dgm:pt>
    <dgm:pt modelId="{FE3B7D62-18F1-4F23-B54B-F8FAD011BF39}" type="sibTrans" cxnId="{835D4FC5-2984-49CD-BE32-5EA784A33D57}">
      <dgm:prSet/>
      <dgm:spPr/>
      <dgm:t>
        <a:bodyPr/>
        <a:lstStyle/>
        <a:p>
          <a:endParaRPr lang="en-US"/>
        </a:p>
      </dgm:t>
    </dgm:pt>
    <dgm:pt modelId="{CF59C957-A8AB-43A7-AB38-BAD3B07E8620}">
      <dgm:prSet/>
      <dgm:spPr/>
      <dgm:t>
        <a:bodyPr/>
        <a:lstStyle/>
        <a:p>
          <a:r>
            <a:rPr lang="en-US"/>
            <a:t>One of the problems we identified internally on our first sprint retrospective was research visibility</a:t>
          </a:r>
        </a:p>
      </dgm:t>
    </dgm:pt>
    <dgm:pt modelId="{899E6441-7C0C-4F53-9E0A-8C8863088BD9}" type="parTrans" cxnId="{7053906F-33AC-4D90-A585-9E3EC298C9D3}">
      <dgm:prSet/>
      <dgm:spPr/>
      <dgm:t>
        <a:bodyPr/>
        <a:lstStyle/>
        <a:p>
          <a:endParaRPr lang="en-US"/>
        </a:p>
      </dgm:t>
    </dgm:pt>
    <dgm:pt modelId="{E3ACB11C-52C5-4DDF-B90F-B8FF0D362A9A}" type="sibTrans" cxnId="{7053906F-33AC-4D90-A585-9E3EC298C9D3}">
      <dgm:prSet/>
      <dgm:spPr/>
      <dgm:t>
        <a:bodyPr/>
        <a:lstStyle/>
        <a:p>
          <a:endParaRPr lang="en-US"/>
        </a:p>
      </dgm:t>
    </dgm:pt>
    <dgm:pt modelId="{F74802C1-C2C6-4209-826F-E4D0272C4CEC}">
      <dgm:prSet/>
      <dgm:spPr/>
      <dgm:t>
        <a:bodyPr/>
        <a:lstStyle/>
        <a:p>
          <a:pPr>
            <a:defRPr b="1"/>
          </a:pPr>
          <a:r>
            <a:rPr lang="en-US"/>
            <a:t>Solution</a:t>
          </a:r>
        </a:p>
      </dgm:t>
    </dgm:pt>
    <dgm:pt modelId="{BC4AFA05-A572-4A9D-89D5-82B8019B060C}" type="parTrans" cxnId="{9B472406-153A-4022-A3B6-991550AE4138}">
      <dgm:prSet/>
      <dgm:spPr/>
      <dgm:t>
        <a:bodyPr/>
        <a:lstStyle/>
        <a:p>
          <a:endParaRPr lang="en-US"/>
        </a:p>
      </dgm:t>
    </dgm:pt>
    <dgm:pt modelId="{44B61A0A-F0E1-434B-995E-B7E8A914D078}" type="sibTrans" cxnId="{9B472406-153A-4022-A3B6-991550AE4138}">
      <dgm:prSet/>
      <dgm:spPr/>
      <dgm:t>
        <a:bodyPr/>
        <a:lstStyle/>
        <a:p>
          <a:endParaRPr lang="en-US"/>
        </a:p>
      </dgm:t>
    </dgm:pt>
    <dgm:pt modelId="{6F087AC2-0B15-4AEE-B26F-43EF5FA5B003}">
      <dgm:prSet/>
      <dgm:spPr/>
      <dgm:t>
        <a:bodyPr/>
        <a:lstStyle/>
        <a:p>
          <a:r>
            <a:rPr lang="en-US"/>
            <a:t>After each piece of research, we share it in Slack and then try to organize a brief presentation with the whole team to get feedback.</a:t>
          </a:r>
        </a:p>
      </dgm:t>
    </dgm:pt>
    <dgm:pt modelId="{B14ECB1F-F0C1-4454-AABC-A964408B6E62}" type="parTrans" cxnId="{92EED3DC-0A6D-463C-8053-32A1DFDDEC90}">
      <dgm:prSet/>
      <dgm:spPr/>
      <dgm:t>
        <a:bodyPr/>
        <a:lstStyle/>
        <a:p>
          <a:endParaRPr lang="en-US"/>
        </a:p>
      </dgm:t>
    </dgm:pt>
    <dgm:pt modelId="{94636341-9ECA-41C3-A5E3-A68A94A8E668}" type="sibTrans" cxnId="{92EED3DC-0A6D-463C-8053-32A1DFDDEC90}">
      <dgm:prSet/>
      <dgm:spPr/>
      <dgm:t>
        <a:bodyPr/>
        <a:lstStyle/>
        <a:p>
          <a:endParaRPr lang="en-US"/>
        </a:p>
      </dgm:t>
    </dgm:pt>
    <dgm:pt modelId="{0DC0F113-6147-4C40-9FB5-6AB7F5D6B628}" type="pres">
      <dgm:prSet presAssocID="{D5D6E6EA-31CF-43FC-9473-099AFFFE1CA1}" presName="root" presStyleCnt="0">
        <dgm:presLayoutVars>
          <dgm:dir/>
          <dgm:resizeHandles val="exact"/>
        </dgm:presLayoutVars>
      </dgm:prSet>
      <dgm:spPr/>
    </dgm:pt>
    <dgm:pt modelId="{83BD0120-E245-4840-8395-230E90E3A20C}" type="pres">
      <dgm:prSet presAssocID="{DF823C1D-1ABD-41B3-94F8-5B462AB5D775}" presName="compNode" presStyleCnt="0"/>
      <dgm:spPr/>
    </dgm:pt>
    <dgm:pt modelId="{ED22224E-0FBA-468D-B01F-56911EB39660}" type="pres">
      <dgm:prSet presAssocID="{DF823C1D-1ABD-41B3-94F8-5B462AB5D7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48612EC-8573-477C-A6EA-B1EFEA4C53C5}" type="pres">
      <dgm:prSet presAssocID="{DF823C1D-1ABD-41B3-94F8-5B462AB5D775}" presName="iconSpace" presStyleCnt="0"/>
      <dgm:spPr/>
    </dgm:pt>
    <dgm:pt modelId="{C9D54BEF-EBEC-4FF6-B4A2-A6CA3B089BCD}" type="pres">
      <dgm:prSet presAssocID="{DF823C1D-1ABD-41B3-94F8-5B462AB5D775}" presName="parTx" presStyleLbl="revTx" presStyleIdx="0" presStyleCnt="4">
        <dgm:presLayoutVars>
          <dgm:chMax val="0"/>
          <dgm:chPref val="0"/>
        </dgm:presLayoutVars>
      </dgm:prSet>
      <dgm:spPr/>
    </dgm:pt>
    <dgm:pt modelId="{C68D0489-EFF4-4074-BA8E-2EA21427E5DC}" type="pres">
      <dgm:prSet presAssocID="{DF823C1D-1ABD-41B3-94F8-5B462AB5D775}" presName="txSpace" presStyleCnt="0"/>
      <dgm:spPr/>
    </dgm:pt>
    <dgm:pt modelId="{D9159E77-8DCA-4379-946C-DE95DCB8BE76}" type="pres">
      <dgm:prSet presAssocID="{DF823C1D-1ABD-41B3-94F8-5B462AB5D775}" presName="desTx" presStyleLbl="revTx" presStyleIdx="1" presStyleCnt="4">
        <dgm:presLayoutVars/>
      </dgm:prSet>
      <dgm:spPr/>
    </dgm:pt>
    <dgm:pt modelId="{510F2AB7-18C0-4D47-9F1C-72CFFEE13213}" type="pres">
      <dgm:prSet presAssocID="{FE3B7D62-18F1-4F23-B54B-F8FAD011BF39}" presName="sibTrans" presStyleCnt="0"/>
      <dgm:spPr/>
    </dgm:pt>
    <dgm:pt modelId="{AFBECED7-FEAE-4ED5-A2D2-00116D79EFFF}" type="pres">
      <dgm:prSet presAssocID="{F74802C1-C2C6-4209-826F-E4D0272C4CEC}" presName="compNode" presStyleCnt="0"/>
      <dgm:spPr/>
    </dgm:pt>
    <dgm:pt modelId="{39928BFF-5ADB-42CD-8D63-DC60CF5AD1A1}" type="pres">
      <dgm:prSet presAssocID="{F74802C1-C2C6-4209-826F-E4D0272C4C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C30B1DBA-2CAC-4227-9602-EA19D364237F}" type="pres">
      <dgm:prSet presAssocID="{F74802C1-C2C6-4209-826F-E4D0272C4CEC}" presName="iconSpace" presStyleCnt="0"/>
      <dgm:spPr/>
    </dgm:pt>
    <dgm:pt modelId="{4E521992-CBD0-41AD-A44D-EA3A50C8F09A}" type="pres">
      <dgm:prSet presAssocID="{F74802C1-C2C6-4209-826F-E4D0272C4CEC}" presName="parTx" presStyleLbl="revTx" presStyleIdx="2" presStyleCnt="4">
        <dgm:presLayoutVars>
          <dgm:chMax val="0"/>
          <dgm:chPref val="0"/>
        </dgm:presLayoutVars>
      </dgm:prSet>
      <dgm:spPr/>
    </dgm:pt>
    <dgm:pt modelId="{D062F3C2-0814-4939-8041-DE25DF21B043}" type="pres">
      <dgm:prSet presAssocID="{F74802C1-C2C6-4209-826F-E4D0272C4CEC}" presName="txSpace" presStyleCnt="0"/>
      <dgm:spPr/>
    </dgm:pt>
    <dgm:pt modelId="{F0536FDB-4446-4DCB-A34B-36D784166459}" type="pres">
      <dgm:prSet presAssocID="{F74802C1-C2C6-4209-826F-E4D0272C4CEC}" presName="desTx" presStyleLbl="revTx" presStyleIdx="3" presStyleCnt="4">
        <dgm:presLayoutVars/>
      </dgm:prSet>
      <dgm:spPr/>
    </dgm:pt>
  </dgm:ptLst>
  <dgm:cxnLst>
    <dgm:cxn modelId="{9B472406-153A-4022-A3B6-991550AE4138}" srcId="{D5D6E6EA-31CF-43FC-9473-099AFFFE1CA1}" destId="{F74802C1-C2C6-4209-826F-E4D0272C4CEC}" srcOrd="1" destOrd="0" parTransId="{BC4AFA05-A572-4A9D-89D5-82B8019B060C}" sibTransId="{44B61A0A-F0E1-434B-995E-B7E8A914D078}"/>
    <dgm:cxn modelId="{EAA7A428-2D13-4262-B718-33E6A4AF665B}" type="presOf" srcId="{F74802C1-C2C6-4209-826F-E4D0272C4CEC}" destId="{4E521992-CBD0-41AD-A44D-EA3A50C8F09A}" srcOrd="0" destOrd="0" presId="urn:microsoft.com/office/officeart/2018/5/layout/CenteredIconLabelDescriptionList"/>
    <dgm:cxn modelId="{704E222E-E93D-4F03-9CA4-FAEB2CC4D4D2}" type="presOf" srcId="{DF823C1D-1ABD-41B3-94F8-5B462AB5D775}" destId="{C9D54BEF-EBEC-4FF6-B4A2-A6CA3B089BCD}" srcOrd="0" destOrd="0" presId="urn:microsoft.com/office/officeart/2018/5/layout/CenteredIconLabelDescriptionList"/>
    <dgm:cxn modelId="{EC793A54-EEB6-41FD-A17A-DB7698E1DFAA}" type="presOf" srcId="{6F087AC2-0B15-4AEE-B26F-43EF5FA5B003}" destId="{F0536FDB-4446-4DCB-A34B-36D784166459}" srcOrd="0" destOrd="0" presId="urn:microsoft.com/office/officeart/2018/5/layout/CenteredIconLabelDescriptionList"/>
    <dgm:cxn modelId="{211D595E-0D91-4B03-9CBD-DF154B7856CF}" type="presOf" srcId="{CF59C957-A8AB-43A7-AB38-BAD3B07E8620}" destId="{D9159E77-8DCA-4379-946C-DE95DCB8BE76}" srcOrd="0" destOrd="0" presId="urn:microsoft.com/office/officeart/2018/5/layout/CenteredIconLabelDescriptionList"/>
    <dgm:cxn modelId="{7053906F-33AC-4D90-A585-9E3EC298C9D3}" srcId="{DF823C1D-1ABD-41B3-94F8-5B462AB5D775}" destId="{CF59C957-A8AB-43A7-AB38-BAD3B07E8620}" srcOrd="0" destOrd="0" parTransId="{899E6441-7C0C-4F53-9E0A-8C8863088BD9}" sibTransId="{E3ACB11C-52C5-4DDF-B90F-B8FF0D362A9A}"/>
    <dgm:cxn modelId="{3438AE74-1522-40FC-8030-4251ABCB12E2}" type="presOf" srcId="{D5D6E6EA-31CF-43FC-9473-099AFFFE1CA1}" destId="{0DC0F113-6147-4C40-9FB5-6AB7F5D6B628}" srcOrd="0" destOrd="0" presId="urn:microsoft.com/office/officeart/2018/5/layout/CenteredIconLabelDescriptionList"/>
    <dgm:cxn modelId="{835D4FC5-2984-49CD-BE32-5EA784A33D57}" srcId="{D5D6E6EA-31CF-43FC-9473-099AFFFE1CA1}" destId="{DF823C1D-1ABD-41B3-94F8-5B462AB5D775}" srcOrd="0" destOrd="0" parTransId="{A02A609B-994C-47AA-8E6A-2881A568652D}" sibTransId="{FE3B7D62-18F1-4F23-B54B-F8FAD011BF39}"/>
    <dgm:cxn modelId="{92EED3DC-0A6D-463C-8053-32A1DFDDEC90}" srcId="{F74802C1-C2C6-4209-826F-E4D0272C4CEC}" destId="{6F087AC2-0B15-4AEE-B26F-43EF5FA5B003}" srcOrd="0" destOrd="0" parTransId="{B14ECB1F-F0C1-4454-AABC-A964408B6E62}" sibTransId="{94636341-9ECA-41C3-A5E3-A68A94A8E668}"/>
    <dgm:cxn modelId="{C2F4E0C4-1064-4A0B-8D0B-9B7215107F8D}" type="presParOf" srcId="{0DC0F113-6147-4C40-9FB5-6AB7F5D6B628}" destId="{83BD0120-E245-4840-8395-230E90E3A20C}" srcOrd="0" destOrd="0" presId="urn:microsoft.com/office/officeart/2018/5/layout/CenteredIconLabelDescriptionList"/>
    <dgm:cxn modelId="{0D372334-6E71-4DE1-A2AD-D666CB053A48}" type="presParOf" srcId="{83BD0120-E245-4840-8395-230E90E3A20C}" destId="{ED22224E-0FBA-468D-B01F-56911EB39660}" srcOrd="0" destOrd="0" presId="urn:microsoft.com/office/officeart/2018/5/layout/CenteredIconLabelDescriptionList"/>
    <dgm:cxn modelId="{610F87C5-2A4A-4111-A99C-190B26CB56A1}" type="presParOf" srcId="{83BD0120-E245-4840-8395-230E90E3A20C}" destId="{B48612EC-8573-477C-A6EA-B1EFEA4C53C5}" srcOrd="1" destOrd="0" presId="urn:microsoft.com/office/officeart/2018/5/layout/CenteredIconLabelDescriptionList"/>
    <dgm:cxn modelId="{D7A044DF-F56B-44D0-A05C-47156C68DCFB}" type="presParOf" srcId="{83BD0120-E245-4840-8395-230E90E3A20C}" destId="{C9D54BEF-EBEC-4FF6-B4A2-A6CA3B089BCD}" srcOrd="2" destOrd="0" presId="urn:microsoft.com/office/officeart/2018/5/layout/CenteredIconLabelDescriptionList"/>
    <dgm:cxn modelId="{1B001422-9DBC-4CC9-8DC2-C38C55F9FF51}" type="presParOf" srcId="{83BD0120-E245-4840-8395-230E90E3A20C}" destId="{C68D0489-EFF4-4074-BA8E-2EA21427E5DC}" srcOrd="3" destOrd="0" presId="urn:microsoft.com/office/officeart/2018/5/layout/CenteredIconLabelDescriptionList"/>
    <dgm:cxn modelId="{B460F779-6352-496B-B2F1-CCDD8A9FE030}" type="presParOf" srcId="{83BD0120-E245-4840-8395-230E90E3A20C}" destId="{D9159E77-8DCA-4379-946C-DE95DCB8BE76}" srcOrd="4" destOrd="0" presId="urn:microsoft.com/office/officeart/2018/5/layout/CenteredIconLabelDescriptionList"/>
    <dgm:cxn modelId="{B6680EAA-B01B-4222-AB03-A869B8DD4ED1}" type="presParOf" srcId="{0DC0F113-6147-4C40-9FB5-6AB7F5D6B628}" destId="{510F2AB7-18C0-4D47-9F1C-72CFFEE13213}" srcOrd="1" destOrd="0" presId="urn:microsoft.com/office/officeart/2018/5/layout/CenteredIconLabelDescriptionList"/>
    <dgm:cxn modelId="{F58C6D49-D106-40EB-8A49-188F05F8681B}" type="presParOf" srcId="{0DC0F113-6147-4C40-9FB5-6AB7F5D6B628}" destId="{AFBECED7-FEAE-4ED5-A2D2-00116D79EFFF}" srcOrd="2" destOrd="0" presId="urn:microsoft.com/office/officeart/2018/5/layout/CenteredIconLabelDescriptionList"/>
    <dgm:cxn modelId="{9FA09F6D-5402-4DB5-B301-EC482EAB8543}" type="presParOf" srcId="{AFBECED7-FEAE-4ED5-A2D2-00116D79EFFF}" destId="{39928BFF-5ADB-42CD-8D63-DC60CF5AD1A1}" srcOrd="0" destOrd="0" presId="urn:microsoft.com/office/officeart/2018/5/layout/CenteredIconLabelDescriptionList"/>
    <dgm:cxn modelId="{E22C1906-A266-4CE6-AD12-BB329C4F8306}" type="presParOf" srcId="{AFBECED7-FEAE-4ED5-A2D2-00116D79EFFF}" destId="{C30B1DBA-2CAC-4227-9602-EA19D364237F}" srcOrd="1" destOrd="0" presId="urn:microsoft.com/office/officeart/2018/5/layout/CenteredIconLabelDescriptionList"/>
    <dgm:cxn modelId="{D0BA4903-27E0-4222-8D44-190AC54C32FB}" type="presParOf" srcId="{AFBECED7-FEAE-4ED5-A2D2-00116D79EFFF}" destId="{4E521992-CBD0-41AD-A44D-EA3A50C8F09A}" srcOrd="2" destOrd="0" presId="urn:microsoft.com/office/officeart/2018/5/layout/CenteredIconLabelDescriptionList"/>
    <dgm:cxn modelId="{D90667FA-AF46-4FB4-A721-D3898C0EFAAA}" type="presParOf" srcId="{AFBECED7-FEAE-4ED5-A2D2-00116D79EFFF}" destId="{D062F3C2-0814-4939-8041-DE25DF21B043}" srcOrd="3" destOrd="0" presId="urn:microsoft.com/office/officeart/2018/5/layout/CenteredIconLabelDescriptionList"/>
    <dgm:cxn modelId="{152D5DB2-21D4-44C0-90D2-F2B079418879}" type="presParOf" srcId="{AFBECED7-FEAE-4ED5-A2D2-00116D79EFFF}" destId="{F0536FDB-4446-4DCB-A34B-36D78416645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7607E3-CBC9-43FE-8F22-A8B644E029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15B54D-9A10-4567-A3AA-A04FE3586E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Day to Day we have daily stand ups that answer the following questions</a:t>
          </a:r>
        </a:p>
      </dgm:t>
    </dgm:pt>
    <dgm:pt modelId="{0DC8E8CF-C47D-4DC8-9C20-FB453B8A5E3E}" type="parTrans" cxnId="{160FC1A4-BEDC-4D1F-AD41-D6FBB0485113}">
      <dgm:prSet/>
      <dgm:spPr/>
      <dgm:t>
        <a:bodyPr/>
        <a:lstStyle/>
        <a:p>
          <a:endParaRPr lang="en-US"/>
        </a:p>
      </dgm:t>
    </dgm:pt>
    <dgm:pt modelId="{E3846883-C8D8-4697-AE55-39CFA17790C3}" type="sibTrans" cxnId="{160FC1A4-BEDC-4D1F-AD41-D6FBB0485113}">
      <dgm:prSet/>
      <dgm:spPr/>
      <dgm:t>
        <a:bodyPr/>
        <a:lstStyle/>
        <a:p>
          <a:endParaRPr lang="en-US"/>
        </a:p>
      </dgm:t>
    </dgm:pt>
    <dgm:pt modelId="{4D47A4E0-3FEC-45B8-9236-CE0F1FC9D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did you complete yesterday?</a:t>
          </a:r>
        </a:p>
      </dgm:t>
    </dgm:pt>
    <dgm:pt modelId="{753BB2FA-680E-4F66-A04D-73A56A0151E5}" type="parTrans" cxnId="{7C1EB0E9-7B31-40AD-99F6-F21BBB7A8C28}">
      <dgm:prSet/>
      <dgm:spPr/>
      <dgm:t>
        <a:bodyPr/>
        <a:lstStyle/>
        <a:p>
          <a:endParaRPr lang="en-US"/>
        </a:p>
      </dgm:t>
    </dgm:pt>
    <dgm:pt modelId="{83ADF2BD-3BFB-4545-913E-91A7B082C578}" type="sibTrans" cxnId="{7C1EB0E9-7B31-40AD-99F6-F21BBB7A8C28}">
      <dgm:prSet/>
      <dgm:spPr/>
      <dgm:t>
        <a:bodyPr/>
        <a:lstStyle/>
        <a:p>
          <a:endParaRPr lang="en-US"/>
        </a:p>
      </dgm:t>
    </dgm:pt>
    <dgm:pt modelId="{796DE3E9-1931-40CB-B7B0-F107C69BB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you doing today?</a:t>
          </a:r>
        </a:p>
      </dgm:t>
    </dgm:pt>
    <dgm:pt modelId="{BD1DBB54-4039-48CE-B646-927AA80ADC7F}" type="parTrans" cxnId="{39913FAA-885B-41E5-B41D-BE9F59067084}">
      <dgm:prSet/>
      <dgm:spPr/>
      <dgm:t>
        <a:bodyPr/>
        <a:lstStyle/>
        <a:p>
          <a:endParaRPr lang="en-US"/>
        </a:p>
      </dgm:t>
    </dgm:pt>
    <dgm:pt modelId="{F532D86C-E4FA-4484-9BAE-4A0463E87943}" type="sibTrans" cxnId="{39913FAA-885B-41E5-B41D-BE9F59067084}">
      <dgm:prSet/>
      <dgm:spPr/>
      <dgm:t>
        <a:bodyPr/>
        <a:lstStyle/>
        <a:p>
          <a:endParaRPr lang="en-US"/>
        </a:p>
      </dgm:t>
    </dgm:pt>
    <dgm:pt modelId="{519ECCC8-C736-404B-BEE9-2DB338D423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blockers?</a:t>
          </a:r>
        </a:p>
      </dgm:t>
    </dgm:pt>
    <dgm:pt modelId="{9F051A7C-BF0A-4158-9A8F-318BAA008024}" type="parTrans" cxnId="{92407CE0-73E6-46F7-86BB-F2C52EB856AD}">
      <dgm:prSet/>
      <dgm:spPr/>
      <dgm:t>
        <a:bodyPr/>
        <a:lstStyle/>
        <a:p>
          <a:endParaRPr lang="en-US"/>
        </a:p>
      </dgm:t>
    </dgm:pt>
    <dgm:pt modelId="{79141777-D187-454D-A1FD-EB6E4D62BCC7}" type="sibTrans" cxnId="{92407CE0-73E6-46F7-86BB-F2C52EB856AD}">
      <dgm:prSet/>
      <dgm:spPr/>
      <dgm:t>
        <a:bodyPr/>
        <a:lstStyle/>
        <a:p>
          <a:endParaRPr lang="en-US"/>
        </a:p>
      </dgm:t>
    </dgm:pt>
    <dgm:pt modelId="{64DB106C-CAD6-4229-9DB6-98E82CFAD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problems are identified, we try to solve as a team on the call or organize a call between members that can help solve</a:t>
          </a:r>
        </a:p>
      </dgm:t>
    </dgm:pt>
    <dgm:pt modelId="{31B4B605-0F7B-4E76-9860-274882B1EE8E}" type="parTrans" cxnId="{77B5DD2A-7461-49E8-8EF8-282B59B30E6B}">
      <dgm:prSet/>
      <dgm:spPr/>
      <dgm:t>
        <a:bodyPr/>
        <a:lstStyle/>
        <a:p>
          <a:endParaRPr lang="en-US"/>
        </a:p>
      </dgm:t>
    </dgm:pt>
    <dgm:pt modelId="{8254D2DC-A3F2-43F3-8C8F-F6FB8F5F175C}" type="sibTrans" cxnId="{77B5DD2A-7461-49E8-8EF8-282B59B30E6B}">
      <dgm:prSet/>
      <dgm:spPr/>
      <dgm:t>
        <a:bodyPr/>
        <a:lstStyle/>
        <a:p>
          <a:endParaRPr lang="en-US"/>
        </a:p>
      </dgm:t>
    </dgm:pt>
    <dgm:pt modelId="{64F79D64-9458-4C20-B5C7-652B636E9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Dynamics of the team are evolving with rotation of a scrum master</a:t>
          </a:r>
        </a:p>
      </dgm:t>
    </dgm:pt>
    <dgm:pt modelId="{A23A7E78-59C5-4DDD-943C-4AF3F005585E}" type="parTrans" cxnId="{20414F42-53CC-4B9B-9C3F-B0BEDB4C6EF8}">
      <dgm:prSet/>
      <dgm:spPr/>
      <dgm:t>
        <a:bodyPr/>
        <a:lstStyle/>
        <a:p>
          <a:endParaRPr lang="en-US"/>
        </a:p>
      </dgm:t>
    </dgm:pt>
    <dgm:pt modelId="{66AB99E6-9B8C-43E1-9FDC-2A4F53D630BD}" type="sibTrans" cxnId="{20414F42-53CC-4B9B-9C3F-B0BEDB4C6EF8}">
      <dgm:prSet/>
      <dgm:spPr/>
      <dgm:t>
        <a:bodyPr/>
        <a:lstStyle/>
        <a:p>
          <a:endParaRPr lang="en-US"/>
        </a:p>
      </dgm:t>
    </dgm:pt>
    <dgm:pt modelId="{F700388C-2E38-4BF3-9F62-AEB8C7EC22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Ownership of certain tasks may also change.</a:t>
          </a:r>
        </a:p>
      </dgm:t>
    </dgm:pt>
    <dgm:pt modelId="{55D53289-FBA3-4852-B40F-BD86069BA58C}" type="parTrans" cxnId="{E54B95EC-AFDF-4D23-A50B-D4EBBEBCA74F}">
      <dgm:prSet/>
      <dgm:spPr/>
      <dgm:t>
        <a:bodyPr/>
        <a:lstStyle/>
        <a:p>
          <a:endParaRPr lang="en-US"/>
        </a:p>
      </dgm:t>
    </dgm:pt>
    <dgm:pt modelId="{420E1143-3A8E-4CA5-8BDE-B6E833FBD2CE}" type="sibTrans" cxnId="{E54B95EC-AFDF-4D23-A50B-D4EBBEBCA74F}">
      <dgm:prSet/>
      <dgm:spPr/>
      <dgm:t>
        <a:bodyPr/>
        <a:lstStyle/>
        <a:p>
          <a:endParaRPr lang="en-US"/>
        </a:p>
      </dgm:t>
    </dgm:pt>
    <dgm:pt modelId="{950E1837-ACE2-44DA-A145-1A4CD38E5065}" type="pres">
      <dgm:prSet presAssocID="{607607E3-CBC9-43FE-8F22-A8B644E02913}" presName="root" presStyleCnt="0">
        <dgm:presLayoutVars>
          <dgm:dir/>
          <dgm:resizeHandles val="exact"/>
        </dgm:presLayoutVars>
      </dgm:prSet>
      <dgm:spPr/>
    </dgm:pt>
    <dgm:pt modelId="{52D13AAA-1E24-4543-8DF6-076AF569CEE2}" type="pres">
      <dgm:prSet presAssocID="{9215B54D-9A10-4567-A3AA-A04FE3586E44}" presName="compNode" presStyleCnt="0"/>
      <dgm:spPr/>
    </dgm:pt>
    <dgm:pt modelId="{07827464-940F-4359-A152-E9E0821986AE}" type="pres">
      <dgm:prSet presAssocID="{9215B54D-9A10-4567-A3AA-A04FE3586E44}" presName="bgRect" presStyleLbl="bgShp" presStyleIdx="0" presStyleCnt="4"/>
      <dgm:spPr/>
    </dgm:pt>
    <dgm:pt modelId="{740EB814-0FEE-4753-ADAA-418E6B83469D}" type="pres">
      <dgm:prSet presAssocID="{9215B54D-9A10-4567-A3AA-A04FE3586E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C7DA35B-F793-4490-9640-86CB26C61013}" type="pres">
      <dgm:prSet presAssocID="{9215B54D-9A10-4567-A3AA-A04FE3586E44}" presName="spaceRect" presStyleCnt="0"/>
      <dgm:spPr/>
    </dgm:pt>
    <dgm:pt modelId="{4560B6D9-190E-45B1-81F8-CDAE5919F1F6}" type="pres">
      <dgm:prSet presAssocID="{9215B54D-9A10-4567-A3AA-A04FE3586E44}" presName="parTx" presStyleLbl="revTx" presStyleIdx="0" presStyleCnt="5">
        <dgm:presLayoutVars>
          <dgm:chMax val="0"/>
          <dgm:chPref val="0"/>
        </dgm:presLayoutVars>
      </dgm:prSet>
      <dgm:spPr/>
    </dgm:pt>
    <dgm:pt modelId="{D47FC03E-A7D2-4EEC-871E-57566DE65A0D}" type="pres">
      <dgm:prSet presAssocID="{9215B54D-9A10-4567-A3AA-A04FE3586E44}" presName="desTx" presStyleLbl="revTx" presStyleIdx="1" presStyleCnt="5">
        <dgm:presLayoutVars/>
      </dgm:prSet>
      <dgm:spPr/>
    </dgm:pt>
    <dgm:pt modelId="{F4DC8C99-8426-4482-90D0-19328F30F248}" type="pres">
      <dgm:prSet presAssocID="{E3846883-C8D8-4697-AE55-39CFA17790C3}" presName="sibTrans" presStyleCnt="0"/>
      <dgm:spPr/>
    </dgm:pt>
    <dgm:pt modelId="{01C7C784-618B-4EB3-8A6C-CDCCF3ED62EB}" type="pres">
      <dgm:prSet presAssocID="{64DB106C-CAD6-4229-9DB6-98E82CFAD6AF}" presName="compNode" presStyleCnt="0"/>
      <dgm:spPr/>
    </dgm:pt>
    <dgm:pt modelId="{0F8832A0-6286-4E44-8D21-477A1E7E671A}" type="pres">
      <dgm:prSet presAssocID="{64DB106C-CAD6-4229-9DB6-98E82CFAD6AF}" presName="bgRect" presStyleLbl="bgShp" presStyleIdx="1" presStyleCnt="4"/>
      <dgm:spPr/>
    </dgm:pt>
    <dgm:pt modelId="{6025364B-1297-42F0-BC95-871BDC52882E}" type="pres">
      <dgm:prSet presAssocID="{64DB106C-CAD6-4229-9DB6-98E82CFAD6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C9DFB5CF-05B9-4B47-A5AD-0A9E609A29DF}" type="pres">
      <dgm:prSet presAssocID="{64DB106C-CAD6-4229-9DB6-98E82CFAD6AF}" presName="spaceRect" presStyleCnt="0"/>
      <dgm:spPr/>
    </dgm:pt>
    <dgm:pt modelId="{6E727185-017A-41E8-BE50-0C1CFED30916}" type="pres">
      <dgm:prSet presAssocID="{64DB106C-CAD6-4229-9DB6-98E82CFAD6AF}" presName="parTx" presStyleLbl="revTx" presStyleIdx="2" presStyleCnt="5">
        <dgm:presLayoutVars>
          <dgm:chMax val="0"/>
          <dgm:chPref val="0"/>
        </dgm:presLayoutVars>
      </dgm:prSet>
      <dgm:spPr/>
    </dgm:pt>
    <dgm:pt modelId="{57CF95C3-C589-4D16-8F7D-855413512060}" type="pres">
      <dgm:prSet presAssocID="{8254D2DC-A3F2-43F3-8C8F-F6FB8F5F175C}" presName="sibTrans" presStyleCnt="0"/>
      <dgm:spPr/>
    </dgm:pt>
    <dgm:pt modelId="{55CCE5F4-0786-410C-A151-9FAC4ED90A3B}" type="pres">
      <dgm:prSet presAssocID="{64F79D64-9458-4C20-B5C7-652B636E9368}" presName="compNode" presStyleCnt="0"/>
      <dgm:spPr/>
    </dgm:pt>
    <dgm:pt modelId="{EF079ED5-E560-439F-90EF-F0484EA9B385}" type="pres">
      <dgm:prSet presAssocID="{64F79D64-9458-4C20-B5C7-652B636E9368}" presName="bgRect" presStyleLbl="bgShp" presStyleIdx="2" presStyleCnt="4"/>
      <dgm:spPr/>
    </dgm:pt>
    <dgm:pt modelId="{291505EE-E626-4635-BF01-7E0DBB4AC563}" type="pres">
      <dgm:prSet presAssocID="{64F79D64-9458-4C20-B5C7-652B636E93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A1CA894-C6B4-4505-9F13-56CC73C5C40F}" type="pres">
      <dgm:prSet presAssocID="{64F79D64-9458-4C20-B5C7-652B636E9368}" presName="spaceRect" presStyleCnt="0"/>
      <dgm:spPr/>
    </dgm:pt>
    <dgm:pt modelId="{5B506843-E1AA-4DD7-B2DA-31B8AB344789}" type="pres">
      <dgm:prSet presAssocID="{64F79D64-9458-4C20-B5C7-652B636E9368}" presName="parTx" presStyleLbl="revTx" presStyleIdx="3" presStyleCnt="5">
        <dgm:presLayoutVars>
          <dgm:chMax val="0"/>
          <dgm:chPref val="0"/>
        </dgm:presLayoutVars>
      </dgm:prSet>
      <dgm:spPr/>
    </dgm:pt>
    <dgm:pt modelId="{C7D89D79-8DF2-49E4-8274-C3BD8D116C37}" type="pres">
      <dgm:prSet presAssocID="{66AB99E6-9B8C-43E1-9FDC-2A4F53D630BD}" presName="sibTrans" presStyleCnt="0"/>
      <dgm:spPr/>
    </dgm:pt>
    <dgm:pt modelId="{CCEEF5BF-EA5F-4E35-9475-D002A93C0011}" type="pres">
      <dgm:prSet presAssocID="{F700388C-2E38-4BF3-9F62-AEB8C7EC2272}" presName="compNode" presStyleCnt="0"/>
      <dgm:spPr/>
    </dgm:pt>
    <dgm:pt modelId="{0C73EDC0-4DB9-4E6D-BB05-5FCFC4FF03EA}" type="pres">
      <dgm:prSet presAssocID="{F700388C-2E38-4BF3-9F62-AEB8C7EC2272}" presName="bgRect" presStyleLbl="bgShp" presStyleIdx="3" presStyleCnt="4"/>
      <dgm:spPr/>
    </dgm:pt>
    <dgm:pt modelId="{A6DC414E-0DBB-4209-8FD6-1DF21C1B41BD}" type="pres">
      <dgm:prSet presAssocID="{F700388C-2E38-4BF3-9F62-AEB8C7EC22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2EABE54-8D2A-429E-9CE5-1010C45E58D7}" type="pres">
      <dgm:prSet presAssocID="{F700388C-2E38-4BF3-9F62-AEB8C7EC2272}" presName="spaceRect" presStyleCnt="0"/>
      <dgm:spPr/>
    </dgm:pt>
    <dgm:pt modelId="{559D6451-36E5-47D5-93FF-35D7B9CD5D07}" type="pres">
      <dgm:prSet presAssocID="{F700388C-2E38-4BF3-9F62-AEB8C7EC227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39781A-ADFB-4B42-8A8F-9BE65E17EDA4}" type="presOf" srcId="{9215B54D-9A10-4567-A3AA-A04FE3586E44}" destId="{4560B6D9-190E-45B1-81F8-CDAE5919F1F6}" srcOrd="0" destOrd="0" presId="urn:microsoft.com/office/officeart/2018/2/layout/IconVerticalSolidList"/>
    <dgm:cxn modelId="{77B5DD2A-7461-49E8-8EF8-282B59B30E6B}" srcId="{607607E3-CBC9-43FE-8F22-A8B644E02913}" destId="{64DB106C-CAD6-4229-9DB6-98E82CFAD6AF}" srcOrd="1" destOrd="0" parTransId="{31B4B605-0F7B-4E76-9860-274882B1EE8E}" sibTransId="{8254D2DC-A3F2-43F3-8C8F-F6FB8F5F175C}"/>
    <dgm:cxn modelId="{4A853E31-1678-4BF7-824A-E424EB0BF09B}" type="presOf" srcId="{607607E3-CBC9-43FE-8F22-A8B644E02913}" destId="{950E1837-ACE2-44DA-A145-1A4CD38E5065}" srcOrd="0" destOrd="0" presId="urn:microsoft.com/office/officeart/2018/2/layout/IconVerticalSolidList"/>
    <dgm:cxn modelId="{20414F42-53CC-4B9B-9C3F-B0BEDB4C6EF8}" srcId="{607607E3-CBC9-43FE-8F22-A8B644E02913}" destId="{64F79D64-9458-4C20-B5C7-652B636E9368}" srcOrd="2" destOrd="0" parTransId="{A23A7E78-59C5-4DDD-943C-4AF3F005585E}" sibTransId="{66AB99E6-9B8C-43E1-9FDC-2A4F53D630BD}"/>
    <dgm:cxn modelId="{95A07561-D47F-476C-A919-DD915E035527}" type="presOf" srcId="{4D47A4E0-3FEC-45B8-9236-CE0F1FC9DD8D}" destId="{D47FC03E-A7D2-4EEC-871E-57566DE65A0D}" srcOrd="0" destOrd="0" presId="urn:microsoft.com/office/officeart/2018/2/layout/IconVerticalSolidList"/>
    <dgm:cxn modelId="{494CA678-79C5-4119-AA45-EFEDAD415E91}" type="presOf" srcId="{64F79D64-9458-4C20-B5C7-652B636E9368}" destId="{5B506843-E1AA-4DD7-B2DA-31B8AB344789}" srcOrd="0" destOrd="0" presId="urn:microsoft.com/office/officeart/2018/2/layout/IconVerticalSolidList"/>
    <dgm:cxn modelId="{160FC1A4-BEDC-4D1F-AD41-D6FBB0485113}" srcId="{607607E3-CBC9-43FE-8F22-A8B644E02913}" destId="{9215B54D-9A10-4567-A3AA-A04FE3586E44}" srcOrd="0" destOrd="0" parTransId="{0DC8E8CF-C47D-4DC8-9C20-FB453B8A5E3E}" sibTransId="{E3846883-C8D8-4697-AE55-39CFA17790C3}"/>
    <dgm:cxn modelId="{39913FAA-885B-41E5-B41D-BE9F59067084}" srcId="{9215B54D-9A10-4567-A3AA-A04FE3586E44}" destId="{796DE3E9-1931-40CB-B7B0-F107C69BB786}" srcOrd="1" destOrd="0" parTransId="{BD1DBB54-4039-48CE-B646-927AA80ADC7F}" sibTransId="{F532D86C-E4FA-4484-9BAE-4A0463E87943}"/>
    <dgm:cxn modelId="{A7E3CEAA-4E19-43A5-A101-D60B8C442017}" type="presOf" srcId="{796DE3E9-1931-40CB-B7B0-F107C69BB786}" destId="{D47FC03E-A7D2-4EEC-871E-57566DE65A0D}" srcOrd="0" destOrd="1" presId="urn:microsoft.com/office/officeart/2018/2/layout/IconVerticalSolidList"/>
    <dgm:cxn modelId="{CB4629C1-FC62-4F3D-9444-C2E3CDB92F3A}" type="presOf" srcId="{F700388C-2E38-4BF3-9F62-AEB8C7EC2272}" destId="{559D6451-36E5-47D5-93FF-35D7B9CD5D07}" srcOrd="0" destOrd="0" presId="urn:microsoft.com/office/officeart/2018/2/layout/IconVerticalSolidList"/>
    <dgm:cxn modelId="{5E1FD0D5-235E-4B26-A047-D68702265098}" type="presOf" srcId="{64DB106C-CAD6-4229-9DB6-98E82CFAD6AF}" destId="{6E727185-017A-41E8-BE50-0C1CFED30916}" srcOrd="0" destOrd="0" presId="urn:microsoft.com/office/officeart/2018/2/layout/IconVerticalSolidList"/>
    <dgm:cxn modelId="{92407CE0-73E6-46F7-86BB-F2C52EB856AD}" srcId="{9215B54D-9A10-4567-A3AA-A04FE3586E44}" destId="{519ECCC8-C736-404B-BEE9-2DB338D4235E}" srcOrd="2" destOrd="0" parTransId="{9F051A7C-BF0A-4158-9A8F-318BAA008024}" sibTransId="{79141777-D187-454D-A1FD-EB6E4D62BCC7}"/>
    <dgm:cxn modelId="{D77C4EE5-3188-4776-98F0-CF1CB5EDDCC8}" type="presOf" srcId="{519ECCC8-C736-404B-BEE9-2DB338D4235E}" destId="{D47FC03E-A7D2-4EEC-871E-57566DE65A0D}" srcOrd="0" destOrd="2" presId="urn:microsoft.com/office/officeart/2018/2/layout/IconVerticalSolidList"/>
    <dgm:cxn modelId="{7C1EB0E9-7B31-40AD-99F6-F21BBB7A8C28}" srcId="{9215B54D-9A10-4567-A3AA-A04FE3586E44}" destId="{4D47A4E0-3FEC-45B8-9236-CE0F1FC9DD8D}" srcOrd="0" destOrd="0" parTransId="{753BB2FA-680E-4F66-A04D-73A56A0151E5}" sibTransId="{83ADF2BD-3BFB-4545-913E-91A7B082C578}"/>
    <dgm:cxn modelId="{E54B95EC-AFDF-4D23-A50B-D4EBBEBCA74F}" srcId="{607607E3-CBC9-43FE-8F22-A8B644E02913}" destId="{F700388C-2E38-4BF3-9F62-AEB8C7EC2272}" srcOrd="3" destOrd="0" parTransId="{55D53289-FBA3-4852-B40F-BD86069BA58C}" sibTransId="{420E1143-3A8E-4CA5-8BDE-B6E833FBD2CE}"/>
    <dgm:cxn modelId="{D1E75AAD-9A6D-47C7-90A4-0D77AAD612F6}" type="presParOf" srcId="{950E1837-ACE2-44DA-A145-1A4CD38E5065}" destId="{52D13AAA-1E24-4543-8DF6-076AF569CEE2}" srcOrd="0" destOrd="0" presId="urn:microsoft.com/office/officeart/2018/2/layout/IconVerticalSolidList"/>
    <dgm:cxn modelId="{EF0BEB98-C42C-4A5E-8F96-C4C73F927B8C}" type="presParOf" srcId="{52D13AAA-1E24-4543-8DF6-076AF569CEE2}" destId="{07827464-940F-4359-A152-E9E0821986AE}" srcOrd="0" destOrd="0" presId="urn:microsoft.com/office/officeart/2018/2/layout/IconVerticalSolidList"/>
    <dgm:cxn modelId="{43886850-3E7F-45AC-8C3D-6523E8329711}" type="presParOf" srcId="{52D13AAA-1E24-4543-8DF6-076AF569CEE2}" destId="{740EB814-0FEE-4753-ADAA-418E6B83469D}" srcOrd="1" destOrd="0" presId="urn:microsoft.com/office/officeart/2018/2/layout/IconVerticalSolidList"/>
    <dgm:cxn modelId="{B6373717-B80A-4A13-83EF-8DB4C24E9E4A}" type="presParOf" srcId="{52D13AAA-1E24-4543-8DF6-076AF569CEE2}" destId="{AC7DA35B-F793-4490-9640-86CB26C61013}" srcOrd="2" destOrd="0" presId="urn:microsoft.com/office/officeart/2018/2/layout/IconVerticalSolidList"/>
    <dgm:cxn modelId="{A9C6FEBA-3767-4F50-9596-A58511596730}" type="presParOf" srcId="{52D13AAA-1E24-4543-8DF6-076AF569CEE2}" destId="{4560B6D9-190E-45B1-81F8-CDAE5919F1F6}" srcOrd="3" destOrd="0" presId="urn:microsoft.com/office/officeart/2018/2/layout/IconVerticalSolidList"/>
    <dgm:cxn modelId="{60C7583C-702E-4807-AECC-AD8197D8509D}" type="presParOf" srcId="{52D13AAA-1E24-4543-8DF6-076AF569CEE2}" destId="{D47FC03E-A7D2-4EEC-871E-57566DE65A0D}" srcOrd="4" destOrd="0" presId="urn:microsoft.com/office/officeart/2018/2/layout/IconVerticalSolidList"/>
    <dgm:cxn modelId="{8744F032-C535-415D-ADAC-E9587E052BE5}" type="presParOf" srcId="{950E1837-ACE2-44DA-A145-1A4CD38E5065}" destId="{F4DC8C99-8426-4482-90D0-19328F30F248}" srcOrd="1" destOrd="0" presId="urn:microsoft.com/office/officeart/2018/2/layout/IconVerticalSolidList"/>
    <dgm:cxn modelId="{0CFC8C3E-9185-4579-B620-001449E5684C}" type="presParOf" srcId="{950E1837-ACE2-44DA-A145-1A4CD38E5065}" destId="{01C7C784-618B-4EB3-8A6C-CDCCF3ED62EB}" srcOrd="2" destOrd="0" presId="urn:microsoft.com/office/officeart/2018/2/layout/IconVerticalSolidList"/>
    <dgm:cxn modelId="{DA5E5D85-28DA-4437-A73E-703F18A19559}" type="presParOf" srcId="{01C7C784-618B-4EB3-8A6C-CDCCF3ED62EB}" destId="{0F8832A0-6286-4E44-8D21-477A1E7E671A}" srcOrd="0" destOrd="0" presId="urn:microsoft.com/office/officeart/2018/2/layout/IconVerticalSolidList"/>
    <dgm:cxn modelId="{10F569C3-D0EC-42C7-9A91-A90B8CD334FB}" type="presParOf" srcId="{01C7C784-618B-4EB3-8A6C-CDCCF3ED62EB}" destId="{6025364B-1297-42F0-BC95-871BDC52882E}" srcOrd="1" destOrd="0" presId="urn:microsoft.com/office/officeart/2018/2/layout/IconVerticalSolidList"/>
    <dgm:cxn modelId="{11948EA6-01C6-428D-BCA4-6EC992845155}" type="presParOf" srcId="{01C7C784-618B-4EB3-8A6C-CDCCF3ED62EB}" destId="{C9DFB5CF-05B9-4B47-A5AD-0A9E609A29DF}" srcOrd="2" destOrd="0" presId="urn:microsoft.com/office/officeart/2018/2/layout/IconVerticalSolidList"/>
    <dgm:cxn modelId="{10E92350-C70A-4682-99B5-451D1FF70EC6}" type="presParOf" srcId="{01C7C784-618B-4EB3-8A6C-CDCCF3ED62EB}" destId="{6E727185-017A-41E8-BE50-0C1CFED30916}" srcOrd="3" destOrd="0" presId="urn:microsoft.com/office/officeart/2018/2/layout/IconVerticalSolidList"/>
    <dgm:cxn modelId="{78881FC9-7115-40A1-B035-ABBE6A213BD4}" type="presParOf" srcId="{950E1837-ACE2-44DA-A145-1A4CD38E5065}" destId="{57CF95C3-C589-4D16-8F7D-855413512060}" srcOrd="3" destOrd="0" presId="urn:microsoft.com/office/officeart/2018/2/layout/IconVerticalSolidList"/>
    <dgm:cxn modelId="{30CE3D99-B0F0-4015-AAF1-6A1AC4AF6070}" type="presParOf" srcId="{950E1837-ACE2-44DA-A145-1A4CD38E5065}" destId="{55CCE5F4-0786-410C-A151-9FAC4ED90A3B}" srcOrd="4" destOrd="0" presId="urn:microsoft.com/office/officeart/2018/2/layout/IconVerticalSolidList"/>
    <dgm:cxn modelId="{6CCCE8AD-9B3F-43A1-B1AA-1843AFA1F9B4}" type="presParOf" srcId="{55CCE5F4-0786-410C-A151-9FAC4ED90A3B}" destId="{EF079ED5-E560-439F-90EF-F0484EA9B385}" srcOrd="0" destOrd="0" presId="urn:microsoft.com/office/officeart/2018/2/layout/IconVerticalSolidList"/>
    <dgm:cxn modelId="{6446744D-4A3A-42DC-BB7F-BB1F1A32D8F7}" type="presParOf" srcId="{55CCE5F4-0786-410C-A151-9FAC4ED90A3B}" destId="{291505EE-E626-4635-BF01-7E0DBB4AC563}" srcOrd="1" destOrd="0" presId="urn:microsoft.com/office/officeart/2018/2/layout/IconVerticalSolidList"/>
    <dgm:cxn modelId="{1B48B951-EB2F-4839-A189-6D8C7EBA5FE9}" type="presParOf" srcId="{55CCE5F4-0786-410C-A151-9FAC4ED90A3B}" destId="{6A1CA894-C6B4-4505-9F13-56CC73C5C40F}" srcOrd="2" destOrd="0" presId="urn:microsoft.com/office/officeart/2018/2/layout/IconVerticalSolidList"/>
    <dgm:cxn modelId="{008F5834-42A1-4EA3-9B29-DE7A888825EF}" type="presParOf" srcId="{55CCE5F4-0786-410C-A151-9FAC4ED90A3B}" destId="{5B506843-E1AA-4DD7-B2DA-31B8AB344789}" srcOrd="3" destOrd="0" presId="urn:microsoft.com/office/officeart/2018/2/layout/IconVerticalSolidList"/>
    <dgm:cxn modelId="{0219BCA7-4D7C-405D-8FEC-085227866FEB}" type="presParOf" srcId="{950E1837-ACE2-44DA-A145-1A4CD38E5065}" destId="{C7D89D79-8DF2-49E4-8274-C3BD8D116C37}" srcOrd="5" destOrd="0" presId="urn:microsoft.com/office/officeart/2018/2/layout/IconVerticalSolidList"/>
    <dgm:cxn modelId="{244CE5DF-0ECB-42DE-B170-E353E0B70AEE}" type="presParOf" srcId="{950E1837-ACE2-44DA-A145-1A4CD38E5065}" destId="{CCEEF5BF-EA5F-4E35-9475-D002A93C0011}" srcOrd="6" destOrd="0" presId="urn:microsoft.com/office/officeart/2018/2/layout/IconVerticalSolidList"/>
    <dgm:cxn modelId="{AC541C02-0749-4197-862E-A13AF971BD9E}" type="presParOf" srcId="{CCEEF5BF-EA5F-4E35-9475-D002A93C0011}" destId="{0C73EDC0-4DB9-4E6D-BB05-5FCFC4FF03EA}" srcOrd="0" destOrd="0" presId="urn:microsoft.com/office/officeart/2018/2/layout/IconVerticalSolidList"/>
    <dgm:cxn modelId="{B9434D05-0C32-4D55-A64A-EFD924786FA2}" type="presParOf" srcId="{CCEEF5BF-EA5F-4E35-9475-D002A93C0011}" destId="{A6DC414E-0DBB-4209-8FD6-1DF21C1B41BD}" srcOrd="1" destOrd="0" presId="urn:microsoft.com/office/officeart/2018/2/layout/IconVerticalSolidList"/>
    <dgm:cxn modelId="{F034821C-C49D-412D-B291-4EB09BF11EE9}" type="presParOf" srcId="{CCEEF5BF-EA5F-4E35-9475-D002A93C0011}" destId="{B2EABE54-8D2A-429E-9CE5-1010C45E58D7}" srcOrd="2" destOrd="0" presId="urn:microsoft.com/office/officeart/2018/2/layout/IconVerticalSolidList"/>
    <dgm:cxn modelId="{02D700C1-6CCD-47D0-931C-8A09038D192A}" type="presParOf" srcId="{CCEEF5BF-EA5F-4E35-9475-D002A93C0011}" destId="{559D6451-36E5-47D5-93FF-35D7B9CD5D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AAEAD8-ABFA-4E20-9E5E-5E9372640A7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47DD67-85C6-420E-8B00-70978D65627D}">
      <dgm:prSet/>
      <dgm:spPr/>
      <dgm:t>
        <a:bodyPr/>
        <a:lstStyle/>
        <a:p>
          <a:pPr>
            <a:defRPr b="1"/>
          </a:pPr>
          <a:r>
            <a:rPr lang="en-US"/>
            <a:t>Must Have</a:t>
          </a:r>
        </a:p>
      </dgm:t>
    </dgm:pt>
    <dgm:pt modelId="{BC8461BB-BBB9-4F5F-8619-0B80073B2D1A}" type="parTrans" cxnId="{EAE36D1D-857A-47F4-8495-EE765515FF25}">
      <dgm:prSet/>
      <dgm:spPr/>
      <dgm:t>
        <a:bodyPr/>
        <a:lstStyle/>
        <a:p>
          <a:endParaRPr lang="en-US"/>
        </a:p>
      </dgm:t>
    </dgm:pt>
    <dgm:pt modelId="{0EE32F60-3EC6-40FF-84A2-D774E623F776}" type="sibTrans" cxnId="{EAE36D1D-857A-47F4-8495-EE765515FF25}">
      <dgm:prSet/>
      <dgm:spPr/>
      <dgm:t>
        <a:bodyPr/>
        <a:lstStyle/>
        <a:p>
          <a:endParaRPr lang="en-US"/>
        </a:p>
      </dgm:t>
    </dgm:pt>
    <dgm:pt modelId="{B2057E1A-F76E-4DC4-82EA-A59A693E81CF}">
      <dgm:prSet/>
      <dgm:spPr/>
      <dgm:t>
        <a:bodyPr/>
        <a:lstStyle/>
        <a:p>
          <a:r>
            <a:rPr lang="en-US"/>
            <a:t>Data Importation</a:t>
          </a:r>
        </a:p>
      </dgm:t>
    </dgm:pt>
    <dgm:pt modelId="{1CC79D6C-C333-4692-A7B4-4733DE955A0E}" type="parTrans" cxnId="{62146377-D412-423B-89A0-6EDFA7E7F742}">
      <dgm:prSet/>
      <dgm:spPr/>
      <dgm:t>
        <a:bodyPr/>
        <a:lstStyle/>
        <a:p>
          <a:endParaRPr lang="en-US"/>
        </a:p>
      </dgm:t>
    </dgm:pt>
    <dgm:pt modelId="{54AD4064-E202-41B7-84A8-03E95BF675F3}" type="sibTrans" cxnId="{62146377-D412-423B-89A0-6EDFA7E7F742}">
      <dgm:prSet/>
      <dgm:spPr/>
      <dgm:t>
        <a:bodyPr/>
        <a:lstStyle/>
        <a:p>
          <a:endParaRPr lang="en-US"/>
        </a:p>
      </dgm:t>
    </dgm:pt>
    <dgm:pt modelId="{5B5BD147-5648-4D03-AB56-35E507C0E21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9F1C9630-7F5A-46E8-B723-9F30B574C9B8}" type="parTrans" cxnId="{FBB7DB07-F855-4FAF-9D20-B26BCBF9EFD0}">
      <dgm:prSet/>
      <dgm:spPr/>
      <dgm:t>
        <a:bodyPr/>
        <a:lstStyle/>
        <a:p>
          <a:endParaRPr lang="en-US"/>
        </a:p>
      </dgm:t>
    </dgm:pt>
    <dgm:pt modelId="{C1B80A7D-59DC-4732-BC61-F52BBD0B67D9}" type="sibTrans" cxnId="{FBB7DB07-F855-4FAF-9D20-B26BCBF9EFD0}">
      <dgm:prSet/>
      <dgm:spPr/>
      <dgm:t>
        <a:bodyPr/>
        <a:lstStyle/>
        <a:p>
          <a:endParaRPr lang="en-US"/>
        </a:p>
      </dgm:t>
    </dgm:pt>
    <dgm:pt modelId="{AEBD57B3-F2A7-413F-A911-1AB0560D0CAA}">
      <dgm:prSet/>
      <dgm:spPr/>
      <dgm:t>
        <a:bodyPr/>
        <a:lstStyle/>
        <a:p>
          <a:r>
            <a:rPr lang="en-US"/>
            <a:t>Data Export</a:t>
          </a:r>
        </a:p>
      </dgm:t>
    </dgm:pt>
    <dgm:pt modelId="{0430216C-AB5E-4D6E-8F9C-36D16C985B1B}" type="parTrans" cxnId="{FA5C8F01-EF43-40F6-8F97-1EDB30C8400B}">
      <dgm:prSet/>
      <dgm:spPr/>
      <dgm:t>
        <a:bodyPr/>
        <a:lstStyle/>
        <a:p>
          <a:endParaRPr lang="en-US"/>
        </a:p>
      </dgm:t>
    </dgm:pt>
    <dgm:pt modelId="{FA758DE3-D5BD-4AED-A581-B8719B3884F8}" type="sibTrans" cxnId="{FA5C8F01-EF43-40F6-8F97-1EDB30C8400B}">
      <dgm:prSet/>
      <dgm:spPr/>
      <dgm:t>
        <a:bodyPr/>
        <a:lstStyle/>
        <a:p>
          <a:endParaRPr lang="en-US"/>
        </a:p>
      </dgm:t>
    </dgm:pt>
    <dgm:pt modelId="{E647F448-A58C-4AD0-8D03-3E8883A30E57}">
      <dgm:prSet/>
      <dgm:spPr/>
      <dgm:t>
        <a:bodyPr/>
        <a:lstStyle/>
        <a:p>
          <a:pPr>
            <a:defRPr b="1"/>
          </a:pPr>
          <a:r>
            <a:rPr lang="en-US"/>
            <a:t>Should Have</a:t>
          </a:r>
        </a:p>
      </dgm:t>
    </dgm:pt>
    <dgm:pt modelId="{2E34484F-29F5-444B-8D97-2648A0C19E6D}" type="parTrans" cxnId="{FC900B34-A881-45AB-97D8-42429D12DFEE}">
      <dgm:prSet/>
      <dgm:spPr/>
      <dgm:t>
        <a:bodyPr/>
        <a:lstStyle/>
        <a:p>
          <a:endParaRPr lang="en-US"/>
        </a:p>
      </dgm:t>
    </dgm:pt>
    <dgm:pt modelId="{D1D2810A-9EA0-4E76-AF7E-837C887F757C}" type="sibTrans" cxnId="{FC900B34-A881-45AB-97D8-42429D12DFEE}">
      <dgm:prSet/>
      <dgm:spPr/>
      <dgm:t>
        <a:bodyPr/>
        <a:lstStyle/>
        <a:p>
          <a:endParaRPr lang="en-US"/>
        </a:p>
      </dgm:t>
    </dgm:pt>
    <dgm:pt modelId="{873DD1D1-CD7A-4AC8-9456-1949321A179D}">
      <dgm:prSet/>
      <dgm:spPr/>
      <dgm:t>
        <a:bodyPr/>
        <a:lstStyle/>
        <a:p>
          <a:r>
            <a:rPr lang="en-US"/>
            <a:t>Data Profiling</a:t>
          </a:r>
        </a:p>
      </dgm:t>
    </dgm:pt>
    <dgm:pt modelId="{89FCD335-8C2B-4DCE-81F0-E2E38C3E389E}" type="parTrans" cxnId="{2A2DC350-F66D-435F-8527-4CCA6930C788}">
      <dgm:prSet/>
      <dgm:spPr/>
      <dgm:t>
        <a:bodyPr/>
        <a:lstStyle/>
        <a:p>
          <a:endParaRPr lang="en-US"/>
        </a:p>
      </dgm:t>
    </dgm:pt>
    <dgm:pt modelId="{4D8D701D-D13D-4E75-935B-6C3B2532A84E}" type="sibTrans" cxnId="{2A2DC350-F66D-435F-8527-4CCA6930C788}">
      <dgm:prSet/>
      <dgm:spPr/>
      <dgm:t>
        <a:bodyPr/>
        <a:lstStyle/>
        <a:p>
          <a:endParaRPr lang="en-US"/>
        </a:p>
      </dgm:t>
    </dgm:pt>
    <dgm:pt modelId="{39BE5A6E-F955-44D2-9FFE-8D0B81AED0F6}">
      <dgm:prSet/>
      <dgm:spPr/>
      <dgm:t>
        <a:bodyPr/>
        <a:lstStyle/>
        <a:p>
          <a:r>
            <a:rPr lang="en-US"/>
            <a:t>Data Preview</a:t>
          </a:r>
        </a:p>
      </dgm:t>
    </dgm:pt>
    <dgm:pt modelId="{A1E05448-485E-4CBC-8ED7-0C1B05F95CDA}" type="parTrans" cxnId="{085E1C21-2937-48E8-B88A-3F02B6D23804}">
      <dgm:prSet/>
      <dgm:spPr/>
      <dgm:t>
        <a:bodyPr/>
        <a:lstStyle/>
        <a:p>
          <a:endParaRPr lang="en-US"/>
        </a:p>
      </dgm:t>
    </dgm:pt>
    <dgm:pt modelId="{BBD61715-05B1-4895-B723-5057A508169B}" type="sibTrans" cxnId="{085E1C21-2937-48E8-B88A-3F02B6D23804}">
      <dgm:prSet/>
      <dgm:spPr/>
      <dgm:t>
        <a:bodyPr/>
        <a:lstStyle/>
        <a:p>
          <a:endParaRPr lang="en-US"/>
        </a:p>
      </dgm:t>
    </dgm:pt>
    <dgm:pt modelId="{836F5ADA-2D37-49CB-9D0F-C9BDCA68E239}">
      <dgm:prSet/>
      <dgm:spPr/>
      <dgm:t>
        <a:bodyPr/>
        <a:lstStyle/>
        <a:p>
          <a:r>
            <a:rPr lang="en-US"/>
            <a:t>Multiple Files</a:t>
          </a:r>
        </a:p>
      </dgm:t>
    </dgm:pt>
    <dgm:pt modelId="{9D34E9E7-E38D-478B-AB9C-64BA41596A29}" type="parTrans" cxnId="{6B9DDB36-A4AF-4F7F-8A2D-B99A3F849B39}">
      <dgm:prSet/>
      <dgm:spPr/>
      <dgm:t>
        <a:bodyPr/>
        <a:lstStyle/>
        <a:p>
          <a:endParaRPr lang="en-US"/>
        </a:p>
      </dgm:t>
    </dgm:pt>
    <dgm:pt modelId="{FE22792C-BA6C-4524-85F4-FED30A5F031F}" type="sibTrans" cxnId="{6B9DDB36-A4AF-4F7F-8A2D-B99A3F849B39}">
      <dgm:prSet/>
      <dgm:spPr/>
      <dgm:t>
        <a:bodyPr/>
        <a:lstStyle/>
        <a:p>
          <a:endParaRPr lang="en-US"/>
        </a:p>
      </dgm:t>
    </dgm:pt>
    <dgm:pt modelId="{A91C6D25-5638-4D7F-8D07-3D3A48F40DF9}">
      <dgm:prSet/>
      <dgm:spPr/>
      <dgm:t>
        <a:bodyPr/>
        <a:lstStyle/>
        <a:p>
          <a:pPr>
            <a:defRPr b="1"/>
          </a:pPr>
          <a:r>
            <a:rPr lang="en-US"/>
            <a:t>Could Have</a:t>
          </a:r>
        </a:p>
      </dgm:t>
    </dgm:pt>
    <dgm:pt modelId="{C3C52B36-DB46-4DA7-8D2F-42B6B369C178}" type="parTrans" cxnId="{5FD827B3-4D70-4F65-8CEF-EA8196FE68A4}">
      <dgm:prSet/>
      <dgm:spPr/>
      <dgm:t>
        <a:bodyPr/>
        <a:lstStyle/>
        <a:p>
          <a:endParaRPr lang="en-US"/>
        </a:p>
      </dgm:t>
    </dgm:pt>
    <dgm:pt modelId="{CADEBA0B-BCA8-4D1B-9136-9D9CB78E3D7F}" type="sibTrans" cxnId="{5FD827B3-4D70-4F65-8CEF-EA8196FE68A4}">
      <dgm:prSet/>
      <dgm:spPr/>
      <dgm:t>
        <a:bodyPr/>
        <a:lstStyle/>
        <a:p>
          <a:endParaRPr lang="en-US"/>
        </a:p>
      </dgm:t>
    </dgm:pt>
    <dgm:pt modelId="{D663FB88-25B8-4F0B-B15E-DCE509C56BAA}">
      <dgm:prSet/>
      <dgm:spPr/>
      <dgm:t>
        <a:bodyPr/>
        <a:lstStyle/>
        <a:p>
          <a:r>
            <a:rPr lang="en-US" dirty="0"/>
            <a:t>LLM</a:t>
          </a:r>
        </a:p>
      </dgm:t>
    </dgm:pt>
    <dgm:pt modelId="{B4F864C9-2608-49EB-AE57-D027B79B74AB}" type="parTrans" cxnId="{C5CF8A61-2F8E-4B79-A1D8-9273A71D3181}">
      <dgm:prSet/>
      <dgm:spPr/>
      <dgm:t>
        <a:bodyPr/>
        <a:lstStyle/>
        <a:p>
          <a:endParaRPr lang="en-US"/>
        </a:p>
      </dgm:t>
    </dgm:pt>
    <dgm:pt modelId="{325545B5-5D74-46AC-9463-54EC0BD66E53}" type="sibTrans" cxnId="{C5CF8A61-2F8E-4B79-A1D8-9273A71D3181}">
      <dgm:prSet/>
      <dgm:spPr/>
      <dgm:t>
        <a:bodyPr/>
        <a:lstStyle/>
        <a:p>
          <a:endParaRPr lang="en-US"/>
        </a:p>
      </dgm:t>
    </dgm:pt>
    <dgm:pt modelId="{71D264E7-52BF-458B-9DC9-64D4E96AC263}">
      <dgm:prSet/>
      <dgm:spPr/>
      <dgm:t>
        <a:bodyPr/>
        <a:lstStyle/>
        <a:p>
          <a:r>
            <a:rPr lang="en-US"/>
            <a:t>ETL functionality</a:t>
          </a:r>
        </a:p>
      </dgm:t>
    </dgm:pt>
    <dgm:pt modelId="{CCA14713-2E77-47CB-93AA-C45639A92B51}" type="parTrans" cxnId="{DEBEBB71-9130-4024-B5D8-97F13D9AFC32}">
      <dgm:prSet/>
      <dgm:spPr/>
      <dgm:t>
        <a:bodyPr/>
        <a:lstStyle/>
        <a:p>
          <a:endParaRPr lang="en-US"/>
        </a:p>
      </dgm:t>
    </dgm:pt>
    <dgm:pt modelId="{F1161B95-4F7A-4BB5-81EC-13E519D7B518}" type="sibTrans" cxnId="{DEBEBB71-9130-4024-B5D8-97F13D9AFC32}">
      <dgm:prSet/>
      <dgm:spPr/>
      <dgm:t>
        <a:bodyPr/>
        <a:lstStyle/>
        <a:p>
          <a:endParaRPr lang="en-US"/>
        </a:p>
      </dgm:t>
    </dgm:pt>
    <dgm:pt modelId="{AE76B44B-3879-4F84-AD31-1A8E2914F14B}">
      <dgm:prSet/>
      <dgm:spPr/>
      <dgm:t>
        <a:bodyPr/>
        <a:lstStyle/>
        <a:p>
          <a:r>
            <a:rPr lang="en-US"/>
            <a:t>Data Analysis Feature</a:t>
          </a:r>
        </a:p>
      </dgm:t>
    </dgm:pt>
    <dgm:pt modelId="{83212BA8-FB44-497B-AA1C-1E9A9B0353BC}" type="parTrans" cxnId="{245B09D1-997D-497D-A858-88E9C4C852FD}">
      <dgm:prSet/>
      <dgm:spPr/>
      <dgm:t>
        <a:bodyPr/>
        <a:lstStyle/>
        <a:p>
          <a:endParaRPr lang="en-US"/>
        </a:p>
      </dgm:t>
    </dgm:pt>
    <dgm:pt modelId="{250C9E84-1878-40C2-B77F-618FB95640F1}" type="sibTrans" cxnId="{245B09D1-997D-497D-A858-88E9C4C852FD}">
      <dgm:prSet/>
      <dgm:spPr/>
      <dgm:t>
        <a:bodyPr/>
        <a:lstStyle/>
        <a:p>
          <a:endParaRPr lang="en-US"/>
        </a:p>
      </dgm:t>
    </dgm:pt>
    <dgm:pt modelId="{83BFED4F-43C0-4B18-AF3B-4FAF69281F27}">
      <dgm:prSet/>
      <dgm:spPr/>
      <dgm:t>
        <a:bodyPr/>
        <a:lstStyle/>
        <a:p>
          <a:r>
            <a:rPr lang="en-US"/>
            <a:t>Machine Learning toolset</a:t>
          </a:r>
        </a:p>
      </dgm:t>
    </dgm:pt>
    <dgm:pt modelId="{9519B460-37E1-4E4E-863D-14B9EF59EB99}" type="parTrans" cxnId="{8F3461CA-E22B-4017-93FC-FED78CFEBEB8}">
      <dgm:prSet/>
      <dgm:spPr/>
      <dgm:t>
        <a:bodyPr/>
        <a:lstStyle/>
        <a:p>
          <a:endParaRPr lang="en-US"/>
        </a:p>
      </dgm:t>
    </dgm:pt>
    <dgm:pt modelId="{4E9DAEEB-5043-4149-A9A5-DBD266A87A2E}" type="sibTrans" cxnId="{8F3461CA-E22B-4017-93FC-FED78CFEBEB8}">
      <dgm:prSet/>
      <dgm:spPr/>
      <dgm:t>
        <a:bodyPr/>
        <a:lstStyle/>
        <a:p>
          <a:endParaRPr lang="en-US"/>
        </a:p>
      </dgm:t>
    </dgm:pt>
    <dgm:pt modelId="{2025C4DD-374B-D04A-AC48-CF0F531ECCE6}" type="pres">
      <dgm:prSet presAssocID="{EDAAEAD8-ABFA-4E20-9E5E-5E9372640A77}" presName="Name0" presStyleCnt="0">
        <dgm:presLayoutVars>
          <dgm:dir/>
          <dgm:animLvl val="lvl"/>
          <dgm:resizeHandles val="exact"/>
        </dgm:presLayoutVars>
      </dgm:prSet>
      <dgm:spPr/>
    </dgm:pt>
    <dgm:pt modelId="{EC6F33DE-C57A-9D4E-AEF6-45CAA37CA6A5}" type="pres">
      <dgm:prSet presAssocID="{E147DD67-85C6-420E-8B00-70978D65627D}" presName="composite" presStyleCnt="0"/>
      <dgm:spPr/>
    </dgm:pt>
    <dgm:pt modelId="{DEBA56C7-6A71-E345-901D-4B4AC9345124}" type="pres">
      <dgm:prSet presAssocID="{E147DD67-85C6-420E-8B00-70978D65627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2A5CE0-16FE-B846-B2E8-D6DFF72F5027}" type="pres">
      <dgm:prSet presAssocID="{E147DD67-85C6-420E-8B00-70978D65627D}" presName="desTx" presStyleLbl="revTx" presStyleIdx="0" presStyleCnt="3">
        <dgm:presLayoutVars>
          <dgm:bulletEnabled val="1"/>
        </dgm:presLayoutVars>
      </dgm:prSet>
      <dgm:spPr/>
    </dgm:pt>
    <dgm:pt modelId="{5B7E06B3-15F9-5D45-9A81-BB136B1EF637}" type="pres">
      <dgm:prSet presAssocID="{0EE32F60-3EC6-40FF-84A2-D774E623F776}" presName="space" presStyleCnt="0"/>
      <dgm:spPr/>
    </dgm:pt>
    <dgm:pt modelId="{94F52F94-C5F8-654A-B227-2C66B0336D14}" type="pres">
      <dgm:prSet presAssocID="{E647F448-A58C-4AD0-8D03-3E8883A30E57}" presName="composite" presStyleCnt="0"/>
      <dgm:spPr/>
    </dgm:pt>
    <dgm:pt modelId="{44315FEA-9767-F548-9439-240AAD49497E}" type="pres">
      <dgm:prSet presAssocID="{E647F448-A58C-4AD0-8D03-3E8883A30E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A85B332-1893-A742-A562-D9D09CD8FAD1}" type="pres">
      <dgm:prSet presAssocID="{E647F448-A58C-4AD0-8D03-3E8883A30E57}" presName="desTx" presStyleLbl="revTx" presStyleIdx="1" presStyleCnt="3">
        <dgm:presLayoutVars>
          <dgm:bulletEnabled val="1"/>
        </dgm:presLayoutVars>
      </dgm:prSet>
      <dgm:spPr/>
    </dgm:pt>
    <dgm:pt modelId="{8DA47347-9A7A-D046-96E4-B1D006DDC1EF}" type="pres">
      <dgm:prSet presAssocID="{D1D2810A-9EA0-4E76-AF7E-837C887F757C}" presName="space" presStyleCnt="0"/>
      <dgm:spPr/>
    </dgm:pt>
    <dgm:pt modelId="{2052C793-C6C5-4F44-9123-4B41FC2BE21E}" type="pres">
      <dgm:prSet presAssocID="{A91C6D25-5638-4D7F-8D07-3D3A48F40DF9}" presName="composite" presStyleCnt="0"/>
      <dgm:spPr/>
    </dgm:pt>
    <dgm:pt modelId="{91EDE8CF-40A7-6F4A-B517-A5D39841AA1C}" type="pres">
      <dgm:prSet presAssocID="{A91C6D25-5638-4D7F-8D07-3D3A48F40DF9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8B84555-EEB2-2445-9BCC-083C59065574}" type="pres">
      <dgm:prSet presAssocID="{A91C6D25-5638-4D7F-8D07-3D3A48F40DF9}" presName="desTx" presStyleLbl="revTx" presStyleIdx="2" presStyleCnt="3">
        <dgm:presLayoutVars>
          <dgm:bulletEnabled val="1"/>
        </dgm:presLayoutVars>
      </dgm:prSet>
      <dgm:spPr/>
    </dgm:pt>
  </dgm:ptLst>
  <dgm:cxnLst>
    <dgm:cxn modelId="{FA5C8F01-EF43-40F6-8F97-1EDB30C8400B}" srcId="{E147DD67-85C6-420E-8B00-70978D65627D}" destId="{AEBD57B3-F2A7-413F-A911-1AB0560D0CAA}" srcOrd="2" destOrd="0" parTransId="{0430216C-AB5E-4D6E-8F9C-36D16C985B1B}" sibTransId="{FA758DE3-D5BD-4AED-A581-B8719B3884F8}"/>
    <dgm:cxn modelId="{FBB7DB07-F855-4FAF-9D20-B26BCBF9EFD0}" srcId="{E147DD67-85C6-420E-8B00-70978D65627D}" destId="{5B5BD147-5648-4D03-AB56-35E507C0E219}" srcOrd="1" destOrd="0" parTransId="{9F1C9630-7F5A-46E8-B723-9F30B574C9B8}" sibTransId="{C1B80A7D-59DC-4732-BC61-F52BBD0B67D9}"/>
    <dgm:cxn modelId="{EAE36D1D-857A-47F4-8495-EE765515FF25}" srcId="{EDAAEAD8-ABFA-4E20-9E5E-5E9372640A77}" destId="{E147DD67-85C6-420E-8B00-70978D65627D}" srcOrd="0" destOrd="0" parTransId="{BC8461BB-BBB9-4F5F-8619-0B80073B2D1A}" sibTransId="{0EE32F60-3EC6-40FF-84A2-D774E623F776}"/>
    <dgm:cxn modelId="{085E1C21-2937-48E8-B88A-3F02B6D23804}" srcId="{E647F448-A58C-4AD0-8D03-3E8883A30E57}" destId="{39BE5A6E-F955-44D2-9FFE-8D0B81AED0F6}" srcOrd="1" destOrd="0" parTransId="{A1E05448-485E-4CBC-8ED7-0C1B05F95CDA}" sibTransId="{BBD61715-05B1-4895-B723-5057A508169B}"/>
    <dgm:cxn modelId="{4A005E29-EA5F-3042-B550-075624F4D1F7}" type="presOf" srcId="{836F5ADA-2D37-49CB-9D0F-C9BDCA68E239}" destId="{BA85B332-1893-A742-A562-D9D09CD8FAD1}" srcOrd="0" destOrd="2" presId="urn:microsoft.com/office/officeart/2005/8/layout/chevron1"/>
    <dgm:cxn modelId="{DD23F82C-933F-F84E-87E6-481BC9CEB47C}" type="presOf" srcId="{A91C6D25-5638-4D7F-8D07-3D3A48F40DF9}" destId="{91EDE8CF-40A7-6F4A-B517-A5D39841AA1C}" srcOrd="0" destOrd="0" presId="urn:microsoft.com/office/officeart/2005/8/layout/chevron1"/>
    <dgm:cxn modelId="{58CAA031-A710-DD4D-A4B1-AC444923CEEF}" type="presOf" srcId="{E647F448-A58C-4AD0-8D03-3E8883A30E57}" destId="{44315FEA-9767-F548-9439-240AAD49497E}" srcOrd="0" destOrd="0" presId="urn:microsoft.com/office/officeart/2005/8/layout/chevron1"/>
    <dgm:cxn modelId="{FC900B34-A881-45AB-97D8-42429D12DFEE}" srcId="{EDAAEAD8-ABFA-4E20-9E5E-5E9372640A77}" destId="{E647F448-A58C-4AD0-8D03-3E8883A30E57}" srcOrd="1" destOrd="0" parTransId="{2E34484F-29F5-444B-8D97-2648A0C19E6D}" sibTransId="{D1D2810A-9EA0-4E76-AF7E-837C887F757C}"/>
    <dgm:cxn modelId="{6B9DDB36-A4AF-4F7F-8A2D-B99A3F849B39}" srcId="{E647F448-A58C-4AD0-8D03-3E8883A30E57}" destId="{836F5ADA-2D37-49CB-9D0F-C9BDCA68E239}" srcOrd="2" destOrd="0" parTransId="{9D34E9E7-E38D-478B-AB9C-64BA41596A29}" sibTransId="{FE22792C-BA6C-4524-85F4-FED30A5F031F}"/>
    <dgm:cxn modelId="{2A2DC350-F66D-435F-8527-4CCA6930C788}" srcId="{E647F448-A58C-4AD0-8D03-3E8883A30E57}" destId="{873DD1D1-CD7A-4AC8-9456-1949321A179D}" srcOrd="0" destOrd="0" parTransId="{89FCD335-8C2B-4DCE-81F0-E2E38C3E389E}" sibTransId="{4D8D701D-D13D-4E75-935B-6C3B2532A84E}"/>
    <dgm:cxn modelId="{CE5B3558-F439-BF49-BC21-70F755883250}" type="presOf" srcId="{EDAAEAD8-ABFA-4E20-9E5E-5E9372640A77}" destId="{2025C4DD-374B-D04A-AC48-CF0F531ECCE6}" srcOrd="0" destOrd="0" presId="urn:microsoft.com/office/officeart/2005/8/layout/chevron1"/>
    <dgm:cxn modelId="{C5CF8A61-2F8E-4B79-A1D8-9273A71D3181}" srcId="{A91C6D25-5638-4D7F-8D07-3D3A48F40DF9}" destId="{D663FB88-25B8-4F0B-B15E-DCE509C56BAA}" srcOrd="0" destOrd="0" parTransId="{B4F864C9-2608-49EB-AE57-D027B79B74AB}" sibTransId="{325545B5-5D74-46AC-9463-54EC0BD66E53}"/>
    <dgm:cxn modelId="{DEBEBB71-9130-4024-B5D8-97F13D9AFC32}" srcId="{A91C6D25-5638-4D7F-8D07-3D3A48F40DF9}" destId="{71D264E7-52BF-458B-9DC9-64D4E96AC263}" srcOrd="1" destOrd="0" parTransId="{CCA14713-2E77-47CB-93AA-C45639A92B51}" sibTransId="{F1161B95-4F7A-4BB5-81EC-13E519D7B518}"/>
    <dgm:cxn modelId="{B3009774-0BA6-0F46-8D06-CDF88AE4D5F9}" type="presOf" srcId="{71D264E7-52BF-458B-9DC9-64D4E96AC263}" destId="{E8B84555-EEB2-2445-9BCC-083C59065574}" srcOrd="0" destOrd="1" presId="urn:microsoft.com/office/officeart/2005/8/layout/chevron1"/>
    <dgm:cxn modelId="{62146377-D412-423B-89A0-6EDFA7E7F742}" srcId="{E147DD67-85C6-420E-8B00-70978D65627D}" destId="{B2057E1A-F76E-4DC4-82EA-A59A693E81CF}" srcOrd="0" destOrd="0" parTransId="{1CC79D6C-C333-4692-A7B4-4733DE955A0E}" sibTransId="{54AD4064-E202-41B7-84A8-03E95BF675F3}"/>
    <dgm:cxn modelId="{D0CE9486-CF29-0647-9099-9CB60BB6ECAB}" type="presOf" srcId="{AE76B44B-3879-4F84-AD31-1A8E2914F14B}" destId="{E8B84555-EEB2-2445-9BCC-083C59065574}" srcOrd="0" destOrd="2" presId="urn:microsoft.com/office/officeart/2005/8/layout/chevron1"/>
    <dgm:cxn modelId="{31349D9D-108A-C146-9FFD-09790B23A52E}" type="presOf" srcId="{B2057E1A-F76E-4DC4-82EA-A59A693E81CF}" destId="{CF2A5CE0-16FE-B846-B2E8-D6DFF72F5027}" srcOrd="0" destOrd="0" presId="urn:microsoft.com/office/officeart/2005/8/layout/chevron1"/>
    <dgm:cxn modelId="{DBB03CB0-4D3E-9D46-9FB7-7335D95F5ABE}" type="presOf" srcId="{AEBD57B3-F2A7-413F-A911-1AB0560D0CAA}" destId="{CF2A5CE0-16FE-B846-B2E8-D6DFF72F5027}" srcOrd="0" destOrd="2" presId="urn:microsoft.com/office/officeart/2005/8/layout/chevron1"/>
    <dgm:cxn modelId="{5FD827B3-4D70-4F65-8CEF-EA8196FE68A4}" srcId="{EDAAEAD8-ABFA-4E20-9E5E-5E9372640A77}" destId="{A91C6D25-5638-4D7F-8D07-3D3A48F40DF9}" srcOrd="2" destOrd="0" parTransId="{C3C52B36-DB46-4DA7-8D2F-42B6B369C178}" sibTransId="{CADEBA0B-BCA8-4D1B-9136-9D9CB78E3D7F}"/>
    <dgm:cxn modelId="{8E6D77BB-9DFA-EF4A-ABCD-837554373B1D}" type="presOf" srcId="{5B5BD147-5648-4D03-AB56-35E507C0E219}" destId="{CF2A5CE0-16FE-B846-B2E8-D6DFF72F5027}" srcOrd="0" destOrd="1" presId="urn:microsoft.com/office/officeart/2005/8/layout/chevron1"/>
    <dgm:cxn modelId="{F5AAC2BD-B9EA-9A42-99FF-10B0BECC4E0D}" type="presOf" srcId="{E147DD67-85C6-420E-8B00-70978D65627D}" destId="{DEBA56C7-6A71-E345-901D-4B4AC9345124}" srcOrd="0" destOrd="0" presId="urn:microsoft.com/office/officeart/2005/8/layout/chevron1"/>
    <dgm:cxn modelId="{8F3461CA-E22B-4017-93FC-FED78CFEBEB8}" srcId="{A91C6D25-5638-4D7F-8D07-3D3A48F40DF9}" destId="{83BFED4F-43C0-4B18-AF3B-4FAF69281F27}" srcOrd="3" destOrd="0" parTransId="{9519B460-37E1-4E4E-863D-14B9EF59EB99}" sibTransId="{4E9DAEEB-5043-4149-A9A5-DBD266A87A2E}"/>
    <dgm:cxn modelId="{941725CF-2F5A-4047-A802-4C720D6D261E}" type="presOf" srcId="{39BE5A6E-F955-44D2-9FFE-8D0B81AED0F6}" destId="{BA85B332-1893-A742-A562-D9D09CD8FAD1}" srcOrd="0" destOrd="1" presId="urn:microsoft.com/office/officeart/2005/8/layout/chevron1"/>
    <dgm:cxn modelId="{245B09D1-997D-497D-A858-88E9C4C852FD}" srcId="{A91C6D25-5638-4D7F-8D07-3D3A48F40DF9}" destId="{AE76B44B-3879-4F84-AD31-1A8E2914F14B}" srcOrd="2" destOrd="0" parTransId="{83212BA8-FB44-497B-AA1C-1E9A9B0353BC}" sibTransId="{250C9E84-1878-40C2-B77F-618FB95640F1}"/>
    <dgm:cxn modelId="{DCA958D6-06D6-3042-AEB0-C52275F719BB}" type="presOf" srcId="{D663FB88-25B8-4F0B-B15E-DCE509C56BAA}" destId="{E8B84555-EEB2-2445-9BCC-083C59065574}" srcOrd="0" destOrd="0" presId="urn:microsoft.com/office/officeart/2005/8/layout/chevron1"/>
    <dgm:cxn modelId="{24A01DF0-8C2B-654A-82CF-B447F3702ED5}" type="presOf" srcId="{873DD1D1-CD7A-4AC8-9456-1949321A179D}" destId="{BA85B332-1893-A742-A562-D9D09CD8FAD1}" srcOrd="0" destOrd="0" presId="urn:microsoft.com/office/officeart/2005/8/layout/chevron1"/>
    <dgm:cxn modelId="{06135FF1-1A62-C546-8CA5-74569BCF0B66}" type="presOf" srcId="{83BFED4F-43C0-4B18-AF3B-4FAF69281F27}" destId="{E8B84555-EEB2-2445-9BCC-083C59065574}" srcOrd="0" destOrd="3" presId="urn:microsoft.com/office/officeart/2005/8/layout/chevron1"/>
    <dgm:cxn modelId="{F3DF079C-61AB-5549-A9E1-1D69D2E2227A}" type="presParOf" srcId="{2025C4DD-374B-D04A-AC48-CF0F531ECCE6}" destId="{EC6F33DE-C57A-9D4E-AEF6-45CAA37CA6A5}" srcOrd="0" destOrd="0" presId="urn:microsoft.com/office/officeart/2005/8/layout/chevron1"/>
    <dgm:cxn modelId="{DFFA0364-6652-BD49-93A9-DA485B71AFDB}" type="presParOf" srcId="{EC6F33DE-C57A-9D4E-AEF6-45CAA37CA6A5}" destId="{DEBA56C7-6A71-E345-901D-4B4AC9345124}" srcOrd="0" destOrd="0" presId="urn:microsoft.com/office/officeart/2005/8/layout/chevron1"/>
    <dgm:cxn modelId="{229D910A-CFD0-BA45-8AB9-5E7FAE019F5A}" type="presParOf" srcId="{EC6F33DE-C57A-9D4E-AEF6-45CAA37CA6A5}" destId="{CF2A5CE0-16FE-B846-B2E8-D6DFF72F5027}" srcOrd="1" destOrd="0" presId="urn:microsoft.com/office/officeart/2005/8/layout/chevron1"/>
    <dgm:cxn modelId="{8A60A816-DB61-824C-8E4E-1B84BB8D3222}" type="presParOf" srcId="{2025C4DD-374B-D04A-AC48-CF0F531ECCE6}" destId="{5B7E06B3-15F9-5D45-9A81-BB136B1EF637}" srcOrd="1" destOrd="0" presId="urn:microsoft.com/office/officeart/2005/8/layout/chevron1"/>
    <dgm:cxn modelId="{9C7F40AD-4E96-CD4C-B417-CFF6DD538E89}" type="presParOf" srcId="{2025C4DD-374B-D04A-AC48-CF0F531ECCE6}" destId="{94F52F94-C5F8-654A-B227-2C66B0336D14}" srcOrd="2" destOrd="0" presId="urn:microsoft.com/office/officeart/2005/8/layout/chevron1"/>
    <dgm:cxn modelId="{0CD4CE1D-722F-B14F-A8F6-10B9EF28E0D5}" type="presParOf" srcId="{94F52F94-C5F8-654A-B227-2C66B0336D14}" destId="{44315FEA-9767-F548-9439-240AAD49497E}" srcOrd="0" destOrd="0" presId="urn:microsoft.com/office/officeart/2005/8/layout/chevron1"/>
    <dgm:cxn modelId="{F6AB0857-99F4-944E-89D3-AED3208AF24C}" type="presParOf" srcId="{94F52F94-C5F8-654A-B227-2C66B0336D14}" destId="{BA85B332-1893-A742-A562-D9D09CD8FAD1}" srcOrd="1" destOrd="0" presId="urn:microsoft.com/office/officeart/2005/8/layout/chevron1"/>
    <dgm:cxn modelId="{BBBED228-A085-E747-9EA3-28105B0B3D80}" type="presParOf" srcId="{2025C4DD-374B-D04A-AC48-CF0F531ECCE6}" destId="{8DA47347-9A7A-D046-96E4-B1D006DDC1EF}" srcOrd="3" destOrd="0" presId="urn:microsoft.com/office/officeart/2005/8/layout/chevron1"/>
    <dgm:cxn modelId="{241C6C92-519D-AD4E-8FFF-FBF8ABAEB4F0}" type="presParOf" srcId="{2025C4DD-374B-D04A-AC48-CF0F531ECCE6}" destId="{2052C793-C6C5-4F44-9123-4B41FC2BE21E}" srcOrd="4" destOrd="0" presId="urn:microsoft.com/office/officeart/2005/8/layout/chevron1"/>
    <dgm:cxn modelId="{BAEF51FA-614F-064B-94A3-A5F531EA55F0}" type="presParOf" srcId="{2052C793-C6C5-4F44-9123-4B41FC2BE21E}" destId="{91EDE8CF-40A7-6F4A-B517-A5D39841AA1C}" srcOrd="0" destOrd="0" presId="urn:microsoft.com/office/officeart/2005/8/layout/chevron1"/>
    <dgm:cxn modelId="{67B46F03-B78F-F746-AF67-022683E3BB6B}" type="presParOf" srcId="{2052C793-C6C5-4F44-9123-4B41FC2BE21E}" destId="{E8B84555-EEB2-2445-9BCC-083C5906557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026E9-B05B-4A9C-B0B3-58BCCE99A99B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D3B64-3BFB-4F7A-A4C2-97AE18840DEC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9CE3A-D623-49A5-9BA5-AA24D544969A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Communication Evolution</a:t>
          </a:r>
        </a:p>
      </dsp:txBody>
      <dsp:txXfrm>
        <a:off x="876386" y="1780"/>
        <a:ext cx="5387253" cy="758776"/>
      </dsp:txXfrm>
    </dsp:sp>
    <dsp:sp modelId="{A69BF4DF-8BBF-4B63-80D7-7F2B89809068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A0A45-D643-40FB-94CB-3D37D54515BA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4461-676C-48C3-9F35-BCD657A5691B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Knowledge sharing</a:t>
          </a:r>
        </a:p>
      </dsp:txBody>
      <dsp:txXfrm>
        <a:off x="876386" y="950250"/>
        <a:ext cx="5387253" cy="758776"/>
      </dsp:txXfrm>
    </dsp:sp>
    <dsp:sp modelId="{3CA050FF-2CD9-4F23-80D1-047DEF8D1CF4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4693C-6745-40BB-8172-7CFE96FCDA66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33E2D-46A4-429B-8B0B-71FD5411F807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</a:t>
          </a:r>
        </a:p>
      </dsp:txBody>
      <dsp:txXfrm>
        <a:off x="876386" y="1898720"/>
        <a:ext cx="5387253" cy="758776"/>
      </dsp:txXfrm>
    </dsp:sp>
    <dsp:sp modelId="{B0FF20E9-BDDD-4737-8793-8DA96CD3447F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119C5-EC91-4BE6-8DD3-B8A3E921A97D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EF26C-76D3-4756-828E-0A34A1435FE8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Milestones and learnings</a:t>
          </a:r>
        </a:p>
      </dsp:txBody>
      <dsp:txXfrm>
        <a:off x="876386" y="2847191"/>
        <a:ext cx="5387253" cy="758776"/>
      </dsp:txXfrm>
    </dsp:sp>
    <dsp:sp modelId="{0F561169-77E3-4B99-A349-F28A6D6B9C5C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18300-C81F-44B1-B4F0-1EEAAE17B822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1FF56-98C2-4BC4-B6CD-0FBDFE18B944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 Dynamics</a:t>
          </a:r>
        </a:p>
      </dsp:txBody>
      <dsp:txXfrm>
        <a:off x="876386" y="3795661"/>
        <a:ext cx="5387253" cy="758776"/>
      </dsp:txXfrm>
    </dsp:sp>
    <dsp:sp modelId="{9E3E6767-46BA-4A3D-87D9-1115C7BBA05A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CE4CC-74BF-41C4-AFA6-52B8CB34B12D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B2170-B758-478D-83FF-92B6BB3FB600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workshop and feature prioritization</a:t>
          </a:r>
        </a:p>
      </dsp:txBody>
      <dsp:txXfrm>
        <a:off x="876386" y="4744131"/>
        <a:ext cx="5387253" cy="7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2224E-0FBA-468D-B01F-56911EB39660}">
      <dsp:nvSpPr>
        <dsp:cNvPr id="0" name=""/>
        <dsp:cNvSpPr/>
      </dsp:nvSpPr>
      <dsp:spPr>
        <a:xfrm>
          <a:off x="937964" y="1348840"/>
          <a:ext cx="1007015" cy="1007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4BEF-EBEC-4FF6-B4A2-A6CA3B089BCD}">
      <dsp:nvSpPr>
        <dsp:cNvPr id="0" name=""/>
        <dsp:cNvSpPr/>
      </dsp:nvSpPr>
      <dsp:spPr>
        <a:xfrm>
          <a:off x="2878" y="2476557"/>
          <a:ext cx="2877187" cy="43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Problem</a:t>
          </a:r>
        </a:p>
      </dsp:txBody>
      <dsp:txXfrm>
        <a:off x="2878" y="2476557"/>
        <a:ext cx="2877187" cy="431578"/>
      </dsp:txXfrm>
    </dsp:sp>
    <dsp:sp modelId="{D9159E77-8DCA-4379-946C-DE95DCB8BE76}">
      <dsp:nvSpPr>
        <dsp:cNvPr id="0" name=""/>
        <dsp:cNvSpPr/>
      </dsp:nvSpPr>
      <dsp:spPr>
        <a:xfrm>
          <a:off x="2878" y="2964275"/>
          <a:ext cx="2877187" cy="119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 of the problems we identified internally on our first sprint retrospective was research visibility</a:t>
          </a:r>
        </a:p>
      </dsp:txBody>
      <dsp:txXfrm>
        <a:off x="2878" y="2964275"/>
        <a:ext cx="2877187" cy="1191572"/>
      </dsp:txXfrm>
    </dsp:sp>
    <dsp:sp modelId="{39928BFF-5ADB-42CD-8D63-DC60CF5AD1A1}">
      <dsp:nvSpPr>
        <dsp:cNvPr id="0" name=""/>
        <dsp:cNvSpPr/>
      </dsp:nvSpPr>
      <dsp:spPr>
        <a:xfrm>
          <a:off x="4318659" y="1348840"/>
          <a:ext cx="1007015" cy="1007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21992-CBD0-41AD-A44D-EA3A50C8F09A}">
      <dsp:nvSpPr>
        <dsp:cNvPr id="0" name=""/>
        <dsp:cNvSpPr/>
      </dsp:nvSpPr>
      <dsp:spPr>
        <a:xfrm>
          <a:off x="3383573" y="2476557"/>
          <a:ext cx="2877187" cy="43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Solution</a:t>
          </a:r>
        </a:p>
      </dsp:txBody>
      <dsp:txXfrm>
        <a:off x="3383573" y="2476557"/>
        <a:ext cx="2877187" cy="431578"/>
      </dsp:txXfrm>
    </dsp:sp>
    <dsp:sp modelId="{F0536FDB-4446-4DCB-A34B-36D784166459}">
      <dsp:nvSpPr>
        <dsp:cNvPr id="0" name=""/>
        <dsp:cNvSpPr/>
      </dsp:nvSpPr>
      <dsp:spPr>
        <a:xfrm>
          <a:off x="3383573" y="2964275"/>
          <a:ext cx="2877187" cy="119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After each piece of research, we share it in Slack and then try to organize a brief presentation with the whole team to get feedback.</a:t>
          </a:r>
        </a:p>
      </dsp:txBody>
      <dsp:txXfrm>
        <a:off x="3383573" y="2964275"/>
        <a:ext cx="2877187" cy="1191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27464-940F-4359-A152-E9E0821986AE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EB814-0FEE-4753-ADAA-418E6B83469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0B6D9-190E-45B1-81F8-CDAE5919F1F6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Day to Day we have daily stand ups that answer the following questions</a:t>
          </a:r>
        </a:p>
      </dsp:txBody>
      <dsp:txXfrm>
        <a:off x="1057183" y="1805"/>
        <a:ext cx="4732020" cy="915310"/>
      </dsp:txXfrm>
    </dsp:sp>
    <dsp:sp modelId="{D47FC03E-A7D2-4EEC-871E-57566DE65A0D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did you complete yesterday?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are you doing today?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Any blockers?</a:t>
          </a:r>
        </a:p>
      </dsp:txBody>
      <dsp:txXfrm>
        <a:off x="5789203" y="1805"/>
        <a:ext cx="4726396" cy="915310"/>
      </dsp:txXfrm>
    </dsp:sp>
    <dsp:sp modelId="{0F8832A0-6286-4E44-8D21-477A1E7E671A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5364B-1297-42F0-BC95-871BDC52882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27185-017A-41E8-BE50-0C1CFED3091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problems are identified, we try to solve as a team on the call or organize a call between members that can help solve</a:t>
          </a:r>
        </a:p>
      </dsp:txBody>
      <dsp:txXfrm>
        <a:off x="1057183" y="1145944"/>
        <a:ext cx="9458416" cy="915310"/>
      </dsp:txXfrm>
    </dsp:sp>
    <dsp:sp modelId="{EF079ED5-E560-439F-90EF-F0484EA9B38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505EE-E626-4635-BF01-7E0DBB4AC563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6843-E1AA-4DD7-B2DA-31B8AB34478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Dynamics of the team are evolving with rotation of a scrum master</a:t>
          </a:r>
        </a:p>
      </dsp:txBody>
      <dsp:txXfrm>
        <a:off x="1057183" y="2290082"/>
        <a:ext cx="9458416" cy="915310"/>
      </dsp:txXfrm>
    </dsp:sp>
    <dsp:sp modelId="{0C73EDC0-4DB9-4E6D-BB05-5FCFC4FF03EA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C414E-0DBB-4209-8FD6-1DF21C1B41B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D6451-36E5-47D5-93FF-35D7B9CD5D07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Ownership of certain tasks may also change.</a:t>
          </a: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A56C7-6A71-E345-901D-4B4AC9345124}">
      <dsp:nvSpPr>
        <dsp:cNvPr id="0" name=""/>
        <dsp:cNvSpPr/>
      </dsp:nvSpPr>
      <dsp:spPr>
        <a:xfrm>
          <a:off x="6003" y="201470"/>
          <a:ext cx="3513117" cy="1242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Must Have</a:t>
          </a:r>
        </a:p>
      </dsp:txBody>
      <dsp:txXfrm>
        <a:off x="627003" y="201470"/>
        <a:ext cx="2271117" cy="1242000"/>
      </dsp:txXfrm>
    </dsp:sp>
    <dsp:sp modelId="{CF2A5CE0-16FE-B846-B2E8-D6DFF72F5027}">
      <dsp:nvSpPr>
        <dsp:cNvPr id="0" name=""/>
        <dsp:cNvSpPr/>
      </dsp:nvSpPr>
      <dsp:spPr>
        <a:xfrm>
          <a:off x="6003" y="1598720"/>
          <a:ext cx="2810494" cy="176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Importation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Cleaning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Export</a:t>
          </a:r>
        </a:p>
      </dsp:txBody>
      <dsp:txXfrm>
        <a:off x="6003" y="1598720"/>
        <a:ext cx="2810494" cy="1765968"/>
      </dsp:txXfrm>
    </dsp:sp>
    <dsp:sp modelId="{44315FEA-9767-F548-9439-240AAD49497E}">
      <dsp:nvSpPr>
        <dsp:cNvPr id="0" name=""/>
        <dsp:cNvSpPr/>
      </dsp:nvSpPr>
      <dsp:spPr>
        <a:xfrm>
          <a:off x="3303121" y="201470"/>
          <a:ext cx="3513117" cy="124200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Should Have</a:t>
          </a:r>
        </a:p>
      </dsp:txBody>
      <dsp:txXfrm>
        <a:off x="3924121" y="201470"/>
        <a:ext cx="2271117" cy="1242000"/>
      </dsp:txXfrm>
    </dsp:sp>
    <dsp:sp modelId="{BA85B332-1893-A742-A562-D9D09CD8FAD1}">
      <dsp:nvSpPr>
        <dsp:cNvPr id="0" name=""/>
        <dsp:cNvSpPr/>
      </dsp:nvSpPr>
      <dsp:spPr>
        <a:xfrm>
          <a:off x="3303121" y="1598720"/>
          <a:ext cx="2810494" cy="176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Profiling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Preview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Multiple Files</a:t>
          </a:r>
        </a:p>
      </dsp:txBody>
      <dsp:txXfrm>
        <a:off x="3303121" y="1598720"/>
        <a:ext cx="2810494" cy="1765968"/>
      </dsp:txXfrm>
    </dsp:sp>
    <dsp:sp modelId="{91EDE8CF-40A7-6F4A-B517-A5D39841AA1C}">
      <dsp:nvSpPr>
        <dsp:cNvPr id="0" name=""/>
        <dsp:cNvSpPr/>
      </dsp:nvSpPr>
      <dsp:spPr>
        <a:xfrm>
          <a:off x="6600238" y="201470"/>
          <a:ext cx="3513117" cy="124200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Could Have</a:t>
          </a:r>
        </a:p>
      </dsp:txBody>
      <dsp:txXfrm>
        <a:off x="7221238" y="201470"/>
        <a:ext cx="2271117" cy="1242000"/>
      </dsp:txXfrm>
    </dsp:sp>
    <dsp:sp modelId="{E8B84555-EEB2-2445-9BCC-083C59065574}">
      <dsp:nvSpPr>
        <dsp:cNvPr id="0" name=""/>
        <dsp:cNvSpPr/>
      </dsp:nvSpPr>
      <dsp:spPr>
        <a:xfrm>
          <a:off x="6600238" y="1598720"/>
          <a:ext cx="2810494" cy="176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LLM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ETL functionality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Analysis Feature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Machine Learning toolset</a:t>
          </a:r>
        </a:p>
      </dsp:txBody>
      <dsp:txXfrm>
        <a:off x="6600238" y="1598720"/>
        <a:ext cx="2810494" cy="1765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FF4-F146-BB24-28D4-597E26A2E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D10E5-1946-F722-BB43-4044B8E76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4002-C849-60C4-8F4B-81F30894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9D4B-6327-1BF8-8DF5-B8A81000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1AC9-481E-7335-E7E6-7638B30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A125-DD00-A3EB-6941-F0DF3489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F402-B27F-BEEA-CDD4-494C04EC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64FFC-7849-0442-5093-E1299472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BE7D-AC54-F2AC-369F-EAD422C7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AC87-DC3B-1BF9-8BA4-99EB9E7D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B999D-B839-6D7B-5ACB-FCE99EB17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384EC-DCDD-602F-5255-F3802E948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4809-B7B3-1043-432A-AE48F9CF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0F09-216B-DBA4-AC30-1395CE0B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B43D-E289-AECC-75C1-A8E5E927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0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60B4-0C37-25D2-C5B3-616CC614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F0F7-80C1-F089-76D8-D075901B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7D5A-25B2-E8A6-6C5F-1E1EAA47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9E91-F2F4-2903-F4C6-C4B46474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02241-F5A4-1419-FC63-8BA0025F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CD87-6A02-F8DE-B13C-C3EF2685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FFDA-EC2F-D0B6-B2DA-A6B74BA0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44A5-28B0-3E7E-E0FA-EFA47526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6414A-4654-72E6-0DD4-E0D8FD86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9925-BCAE-5710-1E0B-F367D136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0F52-965F-FEB9-D0B2-C32FE5E3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24FB-AF32-17DD-56ED-C69AEEB67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970A0-0CB7-A034-0124-72B78C57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43103-F8D3-98A8-FCA0-8EA5D061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42725-0FCB-C45B-7E42-2A79D1AE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EFD9F-D75D-ADC5-920B-4669A255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4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84E2-2D89-8431-D7B9-5C1C7B38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4604-4B9D-D32E-6F38-FEE8AB6C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56545-BBD8-4343-3D63-2F94F9613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76F7F-5318-BA45-9412-871ACBA52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5CB79-D331-7983-8607-61C6D533F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106DD-3F9E-A77D-EC87-5F6B41C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DEFB1-6F70-EBA9-0F5D-70527EDA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BF2D8-657A-28CC-E9AD-0021664B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FDDB-DD04-4D60-D6F5-3D9998D9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F78F6-13DC-4F89-02A7-937C49F5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F0867-CD8B-9C2F-C721-F6706113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EC112-0B4B-BB75-27BA-1E5723CC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F5EFB-DAAE-79CB-2791-09236C79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D4C55-6C03-0D66-9251-EA3EC71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20553-C28B-00F6-307A-01A19C47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011B-29BF-ACFC-B210-F62FF1E3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5CC5-3798-8000-B82A-38A15076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3EE53-5B83-44C2-7C11-05E736E02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0535B-A669-1961-1569-60FC332B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C5FD-7CE2-2D81-A6E9-1BB0E78D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25B2-7D72-FE18-BBE4-3DEE7B7D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46EF-ECC4-83D0-C7C6-7B910C4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9DD80-2E71-0447-2184-0B673DAF7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7589-EF13-B404-EDED-577EFEA1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A4FB6-3BD6-4E9D-346F-BB077A99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D7731-27FF-1F16-FF55-494F6F65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EB4B-EF9F-F82E-05D2-2F31A727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9966B-814E-BEFA-3E5D-969F09DA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13D9E-53B5-C6AD-9C0F-AF8DACBC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61D7-3428-8D36-EF98-13204801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2AB0-6096-FB9E-8657-E4D42CCC6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5F17-58EE-92C7-2F22-12082EC7C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9738E-4CDC-A960-AC17-7727FCFB6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Data Polish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A510-7520-8CC5-E334-3CAE1A416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Show and Tell 20/10/23</a:t>
            </a:r>
          </a:p>
        </p:txBody>
      </p:sp>
      <p:pic>
        <p:nvPicPr>
          <p:cNvPr id="212" name="Graphic 211" descr="Bar chart">
            <a:extLst>
              <a:ext uri="{FF2B5EF4-FFF2-40B4-BE49-F238E27FC236}">
                <a16:creationId xmlns:a16="http://schemas.microsoft.com/office/drawing/2014/main" id="{9AD30753-FA77-1C85-47AE-BC83B2171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79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D7535-7C66-17CF-FBEA-23CC28FC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Prioritization of the Sub Features </a:t>
            </a:r>
            <a:br>
              <a:rPr lang="en-US" sz="3600">
                <a:solidFill>
                  <a:schemeClr val="tx2"/>
                </a:solidFill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9948-594D-EBA8-6F97-495F98F1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solidFill>
                  <a:schemeClr val="tx2"/>
                </a:solidFill>
              </a:rPr>
              <a:t>KANO framework used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Why the KANO framework?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Good for when there is limited capacity and time.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Basic features set as priority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Excitement features set for later release.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268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F543F-1D65-1B41-9E5B-75EE998E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Agenda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EC2F8F17-2001-7F5A-6FD2-53E9A9637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55907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63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C8FA2-73F7-7BDC-329D-28A5D316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4D9D-F039-F77C-1579-D71076A4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400"/>
              <a:t>ASD and DS team communicate through Slack instant messaging and daily stand ups on Teams. </a:t>
            </a:r>
          </a:p>
          <a:p>
            <a:r>
              <a:rPr lang="en-US" sz="1400"/>
              <a:t>Initial challenges were problems with focused conversations</a:t>
            </a:r>
          </a:p>
          <a:p>
            <a:pPr lvl="1"/>
            <a:r>
              <a:rPr lang="en-US" sz="1400"/>
              <a:t>Primary communication tool switched from WhatsApp to Slack as it allows channels and apps that connect to github and Jira.</a:t>
            </a:r>
          </a:p>
          <a:p>
            <a:pPr lvl="1"/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8CF2B-F92A-272C-13FA-D7CBD4573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2" r="236" b="1"/>
          <a:stretch/>
        </p:blipFill>
        <p:spPr>
          <a:xfrm>
            <a:off x="835166" y="2775377"/>
            <a:ext cx="10515569" cy="31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E81AC-BD3E-54D3-8B4C-23A6BA61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Knowledge Sharing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4B2E0-8B93-9B2C-0EBF-5D5EA233E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66466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52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1F761-99E6-5DA2-49A6-3CC9C7EB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GitHub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5E99-FC14-5011-7430-D95B5184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Naveen has taken ownership of the GitHub.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Each commit must be reviewed by 2 team members before Merge.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Team is encouraged to add thorough reviews and feedback to each merge request.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Team pushes to development branch with stable code getting pushed to main branch once a week on Wednesday evening.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BA5C2349-3B89-B53E-4571-DC543829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6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87F2B-4D96-A7A3-49E1-C5BEB520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Milestones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C1D9-B798-FECE-AFC2-8C855B3C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Key Milestones yet to overcome:</a:t>
            </a:r>
          </a:p>
          <a:p>
            <a:pPr lvl="1"/>
            <a:r>
              <a:rPr lang="en-US" sz="1700">
                <a:solidFill>
                  <a:schemeClr val="tx2"/>
                </a:solidFill>
              </a:rPr>
              <a:t>Yet to get user feedback on stable MVP-1 release (Process to begin next week)</a:t>
            </a:r>
          </a:p>
          <a:p>
            <a:pPr lvl="1"/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</a:rPr>
              <a:t>Key Learnings:</a:t>
            </a:r>
          </a:p>
          <a:p>
            <a:pPr lvl="1"/>
            <a:r>
              <a:rPr lang="en-US" sz="1700">
                <a:solidFill>
                  <a:schemeClr val="tx2"/>
                </a:solidFill>
              </a:rPr>
              <a:t>Constant communication and collaboration is important.</a:t>
            </a:r>
          </a:p>
          <a:p>
            <a:pPr lvl="1"/>
            <a:r>
              <a:rPr lang="en-US" sz="1700">
                <a:solidFill>
                  <a:schemeClr val="tx2"/>
                </a:solidFill>
              </a:rPr>
              <a:t>Preparation before meetings or design activities is important to ensure the meeting or activity is productive.</a:t>
            </a:r>
          </a:p>
          <a:p>
            <a:pPr lvl="1"/>
            <a:r>
              <a:rPr lang="en-US" sz="1700">
                <a:solidFill>
                  <a:schemeClr val="tx2"/>
                </a:solidFill>
              </a:rPr>
              <a:t>Setting out goals for each week is important so that team has alignment and purpose for the week.</a:t>
            </a:r>
          </a:p>
          <a:p>
            <a:pPr lvl="1"/>
            <a:endParaRPr lang="en-US" sz="1700">
              <a:solidFill>
                <a:schemeClr val="tx2"/>
              </a:solidFill>
            </a:endParaRPr>
          </a:p>
          <a:p>
            <a:pPr lvl="1"/>
            <a:endParaRPr lang="en-US" sz="1700">
              <a:solidFill>
                <a:schemeClr val="tx2"/>
              </a:solidFill>
            </a:endParaRPr>
          </a:p>
          <a:p>
            <a:pPr lvl="1"/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08C2B7DC-7E8A-3F9A-632B-1E87F88FF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1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13B5-FDA3-4216-9186-CFBE01AD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Dynamics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E96811-CAEC-9AAF-F424-434B8360F2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39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056C-EBF8-AB4C-0D03-2F3EEF4B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7117-CB33-1C8F-036D-499257A8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list of features gathered from research, competitor analysis and target user requests.</a:t>
            </a:r>
          </a:p>
          <a:p>
            <a:r>
              <a:rPr lang="en-US" dirty="0"/>
              <a:t>Planned the product roadmap until December.</a:t>
            </a:r>
          </a:p>
        </p:txBody>
      </p:sp>
    </p:spTree>
    <p:extLst>
      <p:ext uri="{BB962C8B-B14F-4D97-AF65-F5344CB8AC3E}">
        <p14:creationId xmlns:p14="http://schemas.microsoft.com/office/powerpoint/2010/main" val="51547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0A85F-D469-CFEA-7EED-40D54FFB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chemeClr val="tx2"/>
                </a:solidFill>
              </a:rPr>
              <a:t>Key High-Level Feature Prioritization</a:t>
            </a:r>
            <a:br>
              <a:rPr lang="en-US" sz="2500">
                <a:solidFill>
                  <a:schemeClr val="tx2"/>
                </a:solidFill>
              </a:rPr>
            </a:br>
            <a:r>
              <a:rPr lang="en-US" sz="2500">
                <a:solidFill>
                  <a:schemeClr val="tx2"/>
                </a:solidFill>
              </a:rPr>
              <a:t>Key high-level features prioritized using the MoSCoW framework</a:t>
            </a:r>
            <a:br>
              <a:rPr lang="en-US" sz="2500">
                <a:solidFill>
                  <a:schemeClr val="tx2"/>
                </a:solidFill>
              </a:rPr>
            </a:br>
            <a:endParaRPr lang="en-US" sz="25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6AD04C-E366-92A7-EC80-DCE8A3B48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05660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46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416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Polish</vt:lpstr>
      <vt:lpstr>Agenda</vt:lpstr>
      <vt:lpstr>Communication</vt:lpstr>
      <vt:lpstr>Knowledge Sharing </vt:lpstr>
      <vt:lpstr>GitHub management</vt:lpstr>
      <vt:lpstr>Milestones and Learnings</vt:lpstr>
      <vt:lpstr>Team Dynamics</vt:lpstr>
      <vt:lpstr>Design workshop</vt:lpstr>
      <vt:lpstr>Key High-Level Feature Prioritization Key high-level features prioritized using the MoSCoW framework </vt:lpstr>
      <vt:lpstr>Prioritization of the Sub Features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Polish</dc:title>
  <dc:creator>D22124413 Sean McCrossn</dc:creator>
  <cp:lastModifiedBy>D22124413 Sean McCrossn</cp:lastModifiedBy>
  <cp:revision>1</cp:revision>
  <dcterms:created xsi:type="dcterms:W3CDTF">2023-10-19T12:56:08Z</dcterms:created>
  <dcterms:modified xsi:type="dcterms:W3CDTF">2023-10-19T14:15:00Z</dcterms:modified>
</cp:coreProperties>
</file>