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0" r:id="rId6"/>
    <p:sldId id="261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76B9F-36CE-47A1-AAD8-FD399C68D6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2FBEB3D-DD33-44DF-8436-3686854D4333}">
      <dgm:prSet/>
      <dgm:spPr/>
      <dgm:t>
        <a:bodyPr/>
        <a:lstStyle/>
        <a:p>
          <a:r>
            <a:rPr lang="en-US" dirty="0"/>
            <a:t>Communication</a:t>
          </a:r>
        </a:p>
      </dgm:t>
    </dgm:pt>
    <dgm:pt modelId="{08659C66-BD7E-4F40-99C6-BDE3766045A6}" type="parTrans" cxnId="{DCA6C68D-5334-4C24-8AB8-C405623D1CBC}">
      <dgm:prSet/>
      <dgm:spPr/>
      <dgm:t>
        <a:bodyPr/>
        <a:lstStyle/>
        <a:p>
          <a:endParaRPr lang="en-US"/>
        </a:p>
      </dgm:t>
    </dgm:pt>
    <dgm:pt modelId="{F788BEC9-9E3B-4B19-B202-9F78CC50E25C}" type="sibTrans" cxnId="{DCA6C68D-5334-4C24-8AB8-C405623D1CBC}">
      <dgm:prSet/>
      <dgm:spPr/>
      <dgm:t>
        <a:bodyPr/>
        <a:lstStyle/>
        <a:p>
          <a:endParaRPr lang="en-US"/>
        </a:p>
      </dgm:t>
    </dgm:pt>
    <dgm:pt modelId="{D5173BDB-0697-433E-B110-56D9275C6172}">
      <dgm:prSet/>
      <dgm:spPr/>
      <dgm:t>
        <a:bodyPr/>
        <a:lstStyle/>
        <a:p>
          <a:r>
            <a:rPr lang="en-US"/>
            <a:t>Knowledge sharing</a:t>
          </a:r>
        </a:p>
      </dgm:t>
    </dgm:pt>
    <dgm:pt modelId="{86C3E989-A094-4E27-BFFA-E1C3A602B0F6}" type="parTrans" cxnId="{65DE074D-2E97-4443-9DFE-C9FB0B44B48B}">
      <dgm:prSet/>
      <dgm:spPr/>
      <dgm:t>
        <a:bodyPr/>
        <a:lstStyle/>
        <a:p>
          <a:endParaRPr lang="en-US"/>
        </a:p>
      </dgm:t>
    </dgm:pt>
    <dgm:pt modelId="{D0741472-C7FE-4448-8B15-78B138D7E98E}" type="sibTrans" cxnId="{65DE074D-2E97-4443-9DFE-C9FB0B44B48B}">
      <dgm:prSet/>
      <dgm:spPr/>
      <dgm:t>
        <a:bodyPr/>
        <a:lstStyle/>
        <a:p>
          <a:endParaRPr lang="en-US"/>
        </a:p>
      </dgm:t>
    </dgm:pt>
    <dgm:pt modelId="{E2F04128-2A8A-46E5-BC2B-E3EAA0AC2D1A}">
      <dgm:prSet/>
      <dgm:spPr/>
      <dgm:t>
        <a:bodyPr/>
        <a:lstStyle/>
        <a:p>
          <a:r>
            <a:rPr lang="en-US"/>
            <a:t>Github</a:t>
          </a:r>
        </a:p>
      </dgm:t>
    </dgm:pt>
    <dgm:pt modelId="{00195450-B187-4935-8384-012A25138E02}" type="parTrans" cxnId="{056DBFBA-143E-4D23-AF4E-3BE54CAF46A8}">
      <dgm:prSet/>
      <dgm:spPr/>
      <dgm:t>
        <a:bodyPr/>
        <a:lstStyle/>
        <a:p>
          <a:endParaRPr lang="en-US"/>
        </a:p>
      </dgm:t>
    </dgm:pt>
    <dgm:pt modelId="{36C53375-11B3-47EB-8EB7-3033B249B2E1}" type="sibTrans" cxnId="{056DBFBA-143E-4D23-AF4E-3BE54CAF46A8}">
      <dgm:prSet/>
      <dgm:spPr/>
      <dgm:t>
        <a:bodyPr/>
        <a:lstStyle/>
        <a:p>
          <a:endParaRPr lang="en-US"/>
        </a:p>
      </dgm:t>
    </dgm:pt>
    <dgm:pt modelId="{FAA5B678-96EE-4C21-9E19-2A9A3CD3887E}">
      <dgm:prSet/>
      <dgm:spPr/>
      <dgm:t>
        <a:bodyPr/>
        <a:lstStyle/>
        <a:p>
          <a:r>
            <a:rPr lang="en-US"/>
            <a:t>Milestones and learnings</a:t>
          </a:r>
        </a:p>
      </dgm:t>
    </dgm:pt>
    <dgm:pt modelId="{2FEB9F7B-1637-47D4-AC99-AF914FEE4386}" type="parTrans" cxnId="{8FB29C40-0BBA-4AD2-ACCF-74F917FDBFF0}">
      <dgm:prSet/>
      <dgm:spPr/>
      <dgm:t>
        <a:bodyPr/>
        <a:lstStyle/>
        <a:p>
          <a:endParaRPr lang="en-US"/>
        </a:p>
      </dgm:t>
    </dgm:pt>
    <dgm:pt modelId="{5E5681CD-64A2-46FE-9B70-95755BC92381}" type="sibTrans" cxnId="{8FB29C40-0BBA-4AD2-ACCF-74F917FDBFF0}">
      <dgm:prSet/>
      <dgm:spPr/>
      <dgm:t>
        <a:bodyPr/>
        <a:lstStyle/>
        <a:p>
          <a:endParaRPr lang="en-US"/>
        </a:p>
      </dgm:t>
    </dgm:pt>
    <dgm:pt modelId="{0124BB15-519A-462B-BD87-60E0B02A567F}">
      <dgm:prSet/>
      <dgm:spPr/>
      <dgm:t>
        <a:bodyPr/>
        <a:lstStyle/>
        <a:p>
          <a:r>
            <a:rPr lang="en-US"/>
            <a:t>Team Dynamics</a:t>
          </a:r>
        </a:p>
      </dgm:t>
    </dgm:pt>
    <dgm:pt modelId="{018F4274-D0E2-4578-8CBC-8AFC9E81E616}" type="parTrans" cxnId="{9F60F5A5-B94B-4775-A9F6-0086625D39B4}">
      <dgm:prSet/>
      <dgm:spPr/>
      <dgm:t>
        <a:bodyPr/>
        <a:lstStyle/>
        <a:p>
          <a:endParaRPr lang="en-US"/>
        </a:p>
      </dgm:t>
    </dgm:pt>
    <dgm:pt modelId="{C8D2A976-6F60-4FCB-8B3F-37E7119AC993}" type="sibTrans" cxnId="{9F60F5A5-B94B-4775-A9F6-0086625D39B4}">
      <dgm:prSet/>
      <dgm:spPr/>
      <dgm:t>
        <a:bodyPr/>
        <a:lstStyle/>
        <a:p>
          <a:endParaRPr lang="en-US"/>
        </a:p>
      </dgm:t>
    </dgm:pt>
    <dgm:pt modelId="{BAE07447-320C-478E-9E30-70908F51CF62}">
      <dgm:prSet/>
      <dgm:spPr/>
      <dgm:t>
        <a:bodyPr/>
        <a:lstStyle/>
        <a:p>
          <a:r>
            <a:rPr lang="en-US" dirty="0"/>
            <a:t>Design workshop and feature prioritization</a:t>
          </a:r>
        </a:p>
      </dgm:t>
    </dgm:pt>
    <dgm:pt modelId="{C3D6A328-F7AA-42BF-BED3-1E1D1B2EF3B1}" type="parTrans" cxnId="{8BD3E08B-2AF7-4572-A1A6-2B541F037476}">
      <dgm:prSet/>
      <dgm:spPr/>
      <dgm:t>
        <a:bodyPr/>
        <a:lstStyle/>
        <a:p>
          <a:endParaRPr lang="en-US"/>
        </a:p>
      </dgm:t>
    </dgm:pt>
    <dgm:pt modelId="{812E7C68-9857-4479-B02A-6100B243A45E}" type="sibTrans" cxnId="{8BD3E08B-2AF7-4572-A1A6-2B541F037476}">
      <dgm:prSet/>
      <dgm:spPr/>
      <dgm:t>
        <a:bodyPr/>
        <a:lstStyle/>
        <a:p>
          <a:endParaRPr lang="en-US"/>
        </a:p>
      </dgm:t>
    </dgm:pt>
    <dgm:pt modelId="{942098B9-36F4-423C-8B77-FD60FE7C2D74}" type="pres">
      <dgm:prSet presAssocID="{82876B9F-36CE-47A1-AAD8-FD399C68D6A5}" presName="root" presStyleCnt="0">
        <dgm:presLayoutVars>
          <dgm:dir/>
          <dgm:resizeHandles val="exact"/>
        </dgm:presLayoutVars>
      </dgm:prSet>
      <dgm:spPr/>
    </dgm:pt>
    <dgm:pt modelId="{06377364-9C1F-4387-9C1E-6384D174E9AC}" type="pres">
      <dgm:prSet presAssocID="{C2FBEB3D-DD33-44DF-8436-3686854D4333}" presName="compNode" presStyleCnt="0"/>
      <dgm:spPr/>
    </dgm:pt>
    <dgm:pt modelId="{2D0026E9-B05B-4A9C-B0B3-58BCCE99A99B}" type="pres">
      <dgm:prSet presAssocID="{C2FBEB3D-DD33-44DF-8436-3686854D4333}" presName="bgRect" presStyleLbl="bgShp" presStyleIdx="0" presStyleCnt="6"/>
      <dgm:spPr/>
    </dgm:pt>
    <dgm:pt modelId="{B11D3B64-3BFB-4F7A-A4C2-97AE18840DEC}" type="pres">
      <dgm:prSet presAssocID="{C2FBEB3D-DD33-44DF-8436-3686854D43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1DC54B1-636B-4659-BF0B-7E8AA649477D}" type="pres">
      <dgm:prSet presAssocID="{C2FBEB3D-DD33-44DF-8436-3686854D4333}" presName="spaceRect" presStyleCnt="0"/>
      <dgm:spPr/>
    </dgm:pt>
    <dgm:pt modelId="{7569CE3A-D623-49A5-9BA5-AA24D544969A}" type="pres">
      <dgm:prSet presAssocID="{C2FBEB3D-DD33-44DF-8436-3686854D4333}" presName="parTx" presStyleLbl="revTx" presStyleIdx="0" presStyleCnt="6">
        <dgm:presLayoutVars>
          <dgm:chMax val="0"/>
          <dgm:chPref val="0"/>
        </dgm:presLayoutVars>
      </dgm:prSet>
      <dgm:spPr/>
    </dgm:pt>
    <dgm:pt modelId="{F2D9C3B2-4346-43F2-BBDD-73D68ED11302}" type="pres">
      <dgm:prSet presAssocID="{F788BEC9-9E3B-4B19-B202-9F78CC50E25C}" presName="sibTrans" presStyleCnt="0"/>
      <dgm:spPr/>
    </dgm:pt>
    <dgm:pt modelId="{9BBC0913-0455-470B-94C4-241E0C70B534}" type="pres">
      <dgm:prSet presAssocID="{D5173BDB-0697-433E-B110-56D9275C6172}" presName="compNode" presStyleCnt="0"/>
      <dgm:spPr/>
    </dgm:pt>
    <dgm:pt modelId="{A69BF4DF-8BBF-4B63-80D7-7F2B89809068}" type="pres">
      <dgm:prSet presAssocID="{D5173BDB-0697-433E-B110-56D9275C6172}" presName="bgRect" presStyleLbl="bgShp" presStyleIdx="1" presStyleCnt="6"/>
      <dgm:spPr/>
    </dgm:pt>
    <dgm:pt modelId="{818A0A45-D643-40FB-94CB-3D37D54515BA}" type="pres">
      <dgm:prSet presAssocID="{D5173BDB-0697-433E-B110-56D9275C61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20C338E-2EC9-40D6-8C6E-C17E43B3F141}" type="pres">
      <dgm:prSet presAssocID="{D5173BDB-0697-433E-B110-56D9275C6172}" presName="spaceRect" presStyleCnt="0"/>
      <dgm:spPr/>
    </dgm:pt>
    <dgm:pt modelId="{C2224461-676C-48C3-9F35-BCD657A5691B}" type="pres">
      <dgm:prSet presAssocID="{D5173BDB-0697-433E-B110-56D9275C6172}" presName="parTx" presStyleLbl="revTx" presStyleIdx="1" presStyleCnt="6">
        <dgm:presLayoutVars>
          <dgm:chMax val="0"/>
          <dgm:chPref val="0"/>
        </dgm:presLayoutVars>
      </dgm:prSet>
      <dgm:spPr/>
    </dgm:pt>
    <dgm:pt modelId="{F0FE267E-CCBF-464A-B4BB-A77F3403567E}" type="pres">
      <dgm:prSet presAssocID="{D0741472-C7FE-4448-8B15-78B138D7E98E}" presName="sibTrans" presStyleCnt="0"/>
      <dgm:spPr/>
    </dgm:pt>
    <dgm:pt modelId="{294EE5BB-8834-4D1E-801A-2C0A57766D8F}" type="pres">
      <dgm:prSet presAssocID="{E2F04128-2A8A-46E5-BC2B-E3EAA0AC2D1A}" presName="compNode" presStyleCnt="0"/>
      <dgm:spPr/>
    </dgm:pt>
    <dgm:pt modelId="{3CA050FF-2CD9-4F23-80D1-047DEF8D1CF4}" type="pres">
      <dgm:prSet presAssocID="{E2F04128-2A8A-46E5-BC2B-E3EAA0AC2D1A}" presName="bgRect" presStyleLbl="bgShp" presStyleIdx="2" presStyleCnt="6"/>
      <dgm:spPr/>
    </dgm:pt>
    <dgm:pt modelId="{BCA4693C-6745-40BB-8172-7CFE96FCDA66}" type="pres">
      <dgm:prSet presAssocID="{E2F04128-2A8A-46E5-BC2B-E3EAA0AC2D1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AB6EA63D-602B-4861-A653-7DF314B2B3C7}" type="pres">
      <dgm:prSet presAssocID="{E2F04128-2A8A-46E5-BC2B-E3EAA0AC2D1A}" presName="spaceRect" presStyleCnt="0"/>
      <dgm:spPr/>
    </dgm:pt>
    <dgm:pt modelId="{87733E2D-46A4-429B-8B0B-71FD5411F807}" type="pres">
      <dgm:prSet presAssocID="{E2F04128-2A8A-46E5-BC2B-E3EAA0AC2D1A}" presName="parTx" presStyleLbl="revTx" presStyleIdx="2" presStyleCnt="6">
        <dgm:presLayoutVars>
          <dgm:chMax val="0"/>
          <dgm:chPref val="0"/>
        </dgm:presLayoutVars>
      </dgm:prSet>
      <dgm:spPr/>
    </dgm:pt>
    <dgm:pt modelId="{8D9B199E-653F-458A-9B13-5BD738CF7FB9}" type="pres">
      <dgm:prSet presAssocID="{36C53375-11B3-47EB-8EB7-3033B249B2E1}" presName="sibTrans" presStyleCnt="0"/>
      <dgm:spPr/>
    </dgm:pt>
    <dgm:pt modelId="{E7B0E58A-1C21-45BF-AD07-BEE437B65FA1}" type="pres">
      <dgm:prSet presAssocID="{FAA5B678-96EE-4C21-9E19-2A9A3CD3887E}" presName="compNode" presStyleCnt="0"/>
      <dgm:spPr/>
    </dgm:pt>
    <dgm:pt modelId="{B0FF20E9-BDDD-4737-8793-8DA96CD3447F}" type="pres">
      <dgm:prSet presAssocID="{FAA5B678-96EE-4C21-9E19-2A9A3CD3887E}" presName="bgRect" presStyleLbl="bgShp" presStyleIdx="3" presStyleCnt="6"/>
      <dgm:spPr/>
    </dgm:pt>
    <dgm:pt modelId="{0FE119C5-EC91-4BE6-8DD3-B8A3E921A97D}" type="pres">
      <dgm:prSet presAssocID="{FAA5B678-96EE-4C21-9E19-2A9A3CD3887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4D066A6-D6E0-482E-A1CC-741BFCBC9A05}" type="pres">
      <dgm:prSet presAssocID="{FAA5B678-96EE-4C21-9E19-2A9A3CD3887E}" presName="spaceRect" presStyleCnt="0"/>
      <dgm:spPr/>
    </dgm:pt>
    <dgm:pt modelId="{5C9EF26C-76D3-4756-828E-0A34A1435FE8}" type="pres">
      <dgm:prSet presAssocID="{FAA5B678-96EE-4C21-9E19-2A9A3CD3887E}" presName="parTx" presStyleLbl="revTx" presStyleIdx="3" presStyleCnt="6">
        <dgm:presLayoutVars>
          <dgm:chMax val="0"/>
          <dgm:chPref val="0"/>
        </dgm:presLayoutVars>
      </dgm:prSet>
      <dgm:spPr/>
    </dgm:pt>
    <dgm:pt modelId="{B8E9B009-B84A-44BC-B399-5CE07CD4303C}" type="pres">
      <dgm:prSet presAssocID="{5E5681CD-64A2-46FE-9B70-95755BC92381}" presName="sibTrans" presStyleCnt="0"/>
      <dgm:spPr/>
    </dgm:pt>
    <dgm:pt modelId="{0C38275E-606A-462B-9FDE-A1EDAE73D356}" type="pres">
      <dgm:prSet presAssocID="{0124BB15-519A-462B-BD87-60E0B02A567F}" presName="compNode" presStyleCnt="0"/>
      <dgm:spPr/>
    </dgm:pt>
    <dgm:pt modelId="{0F561169-77E3-4B99-A349-F28A6D6B9C5C}" type="pres">
      <dgm:prSet presAssocID="{0124BB15-519A-462B-BD87-60E0B02A567F}" presName="bgRect" presStyleLbl="bgShp" presStyleIdx="4" presStyleCnt="6"/>
      <dgm:spPr/>
    </dgm:pt>
    <dgm:pt modelId="{88518300-C81F-44B1-B4F0-1EEAAE17B822}" type="pres">
      <dgm:prSet presAssocID="{0124BB15-519A-462B-BD87-60E0B02A567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A9B25A-8CFA-48A9-BF01-A4FD19F766CE}" type="pres">
      <dgm:prSet presAssocID="{0124BB15-519A-462B-BD87-60E0B02A567F}" presName="spaceRect" presStyleCnt="0"/>
      <dgm:spPr/>
    </dgm:pt>
    <dgm:pt modelId="{D4D1FF56-98C2-4BC4-B6CD-0FBDFE18B944}" type="pres">
      <dgm:prSet presAssocID="{0124BB15-519A-462B-BD87-60E0B02A567F}" presName="parTx" presStyleLbl="revTx" presStyleIdx="4" presStyleCnt="6">
        <dgm:presLayoutVars>
          <dgm:chMax val="0"/>
          <dgm:chPref val="0"/>
        </dgm:presLayoutVars>
      </dgm:prSet>
      <dgm:spPr/>
    </dgm:pt>
    <dgm:pt modelId="{1D604FD9-1C1F-4A01-A81F-90211AA3E675}" type="pres">
      <dgm:prSet presAssocID="{C8D2A976-6F60-4FCB-8B3F-37E7119AC993}" presName="sibTrans" presStyleCnt="0"/>
      <dgm:spPr/>
    </dgm:pt>
    <dgm:pt modelId="{A74CBDCA-3F83-437F-9254-338AB60F8FDE}" type="pres">
      <dgm:prSet presAssocID="{BAE07447-320C-478E-9E30-70908F51CF62}" presName="compNode" presStyleCnt="0"/>
      <dgm:spPr/>
    </dgm:pt>
    <dgm:pt modelId="{9E3E6767-46BA-4A3D-87D9-1115C7BBA05A}" type="pres">
      <dgm:prSet presAssocID="{BAE07447-320C-478E-9E30-70908F51CF62}" presName="bgRect" presStyleLbl="bgShp" presStyleIdx="5" presStyleCnt="6"/>
      <dgm:spPr/>
    </dgm:pt>
    <dgm:pt modelId="{013CE4CC-74BF-41C4-AFA6-52B8CB34B12D}" type="pres">
      <dgm:prSet presAssocID="{BAE07447-320C-478E-9E30-70908F51CF6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06EF703-ACEE-4CF1-A8B0-1B30748604D2}" type="pres">
      <dgm:prSet presAssocID="{BAE07447-320C-478E-9E30-70908F51CF62}" presName="spaceRect" presStyleCnt="0"/>
      <dgm:spPr/>
    </dgm:pt>
    <dgm:pt modelId="{31CB2170-B758-478D-83FF-92B6BB3FB600}" type="pres">
      <dgm:prSet presAssocID="{BAE07447-320C-478E-9E30-70908F51CF6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6130322-74E5-45EC-A6E2-3BBAC2F5E531}" type="presOf" srcId="{E2F04128-2A8A-46E5-BC2B-E3EAA0AC2D1A}" destId="{87733E2D-46A4-429B-8B0B-71FD5411F807}" srcOrd="0" destOrd="0" presId="urn:microsoft.com/office/officeart/2018/2/layout/IconVerticalSolidList"/>
    <dgm:cxn modelId="{19B98F30-CBF2-4191-9CA7-F442F5D4D41F}" type="presOf" srcId="{BAE07447-320C-478E-9E30-70908F51CF62}" destId="{31CB2170-B758-478D-83FF-92B6BB3FB600}" srcOrd="0" destOrd="0" presId="urn:microsoft.com/office/officeart/2018/2/layout/IconVerticalSolidList"/>
    <dgm:cxn modelId="{8FB29C40-0BBA-4AD2-ACCF-74F917FDBFF0}" srcId="{82876B9F-36CE-47A1-AAD8-FD399C68D6A5}" destId="{FAA5B678-96EE-4C21-9E19-2A9A3CD3887E}" srcOrd="3" destOrd="0" parTransId="{2FEB9F7B-1637-47D4-AC99-AF914FEE4386}" sibTransId="{5E5681CD-64A2-46FE-9B70-95755BC92381}"/>
    <dgm:cxn modelId="{D469BC45-A709-4E93-B2C4-A6126A598C76}" type="presOf" srcId="{C2FBEB3D-DD33-44DF-8436-3686854D4333}" destId="{7569CE3A-D623-49A5-9BA5-AA24D544969A}" srcOrd="0" destOrd="0" presId="urn:microsoft.com/office/officeart/2018/2/layout/IconVerticalSolidList"/>
    <dgm:cxn modelId="{86BA544A-2687-45BF-87A3-ECBA6170D708}" type="presOf" srcId="{D5173BDB-0697-433E-B110-56D9275C6172}" destId="{C2224461-676C-48C3-9F35-BCD657A5691B}" srcOrd="0" destOrd="0" presId="urn:microsoft.com/office/officeart/2018/2/layout/IconVerticalSolidList"/>
    <dgm:cxn modelId="{65DE074D-2E97-4443-9DFE-C9FB0B44B48B}" srcId="{82876B9F-36CE-47A1-AAD8-FD399C68D6A5}" destId="{D5173BDB-0697-433E-B110-56D9275C6172}" srcOrd="1" destOrd="0" parTransId="{86C3E989-A094-4E27-BFFA-E1C3A602B0F6}" sibTransId="{D0741472-C7FE-4448-8B15-78B138D7E98E}"/>
    <dgm:cxn modelId="{3DC3B54E-3D65-47FB-9EBE-839CEDC4C620}" type="presOf" srcId="{0124BB15-519A-462B-BD87-60E0B02A567F}" destId="{D4D1FF56-98C2-4BC4-B6CD-0FBDFE18B944}" srcOrd="0" destOrd="0" presId="urn:microsoft.com/office/officeart/2018/2/layout/IconVerticalSolidList"/>
    <dgm:cxn modelId="{1FAA0861-EA4A-4C2D-B2CE-215E97233997}" type="presOf" srcId="{FAA5B678-96EE-4C21-9E19-2A9A3CD3887E}" destId="{5C9EF26C-76D3-4756-828E-0A34A1435FE8}" srcOrd="0" destOrd="0" presId="urn:microsoft.com/office/officeart/2018/2/layout/IconVerticalSolidList"/>
    <dgm:cxn modelId="{01DBB48A-8105-4DA4-A954-05A827CF306B}" type="presOf" srcId="{82876B9F-36CE-47A1-AAD8-FD399C68D6A5}" destId="{942098B9-36F4-423C-8B77-FD60FE7C2D74}" srcOrd="0" destOrd="0" presId="urn:microsoft.com/office/officeart/2018/2/layout/IconVerticalSolidList"/>
    <dgm:cxn modelId="{8BD3E08B-2AF7-4572-A1A6-2B541F037476}" srcId="{82876B9F-36CE-47A1-AAD8-FD399C68D6A5}" destId="{BAE07447-320C-478E-9E30-70908F51CF62}" srcOrd="5" destOrd="0" parTransId="{C3D6A328-F7AA-42BF-BED3-1E1D1B2EF3B1}" sibTransId="{812E7C68-9857-4479-B02A-6100B243A45E}"/>
    <dgm:cxn modelId="{DCA6C68D-5334-4C24-8AB8-C405623D1CBC}" srcId="{82876B9F-36CE-47A1-AAD8-FD399C68D6A5}" destId="{C2FBEB3D-DD33-44DF-8436-3686854D4333}" srcOrd="0" destOrd="0" parTransId="{08659C66-BD7E-4F40-99C6-BDE3766045A6}" sibTransId="{F788BEC9-9E3B-4B19-B202-9F78CC50E25C}"/>
    <dgm:cxn modelId="{9F60F5A5-B94B-4775-A9F6-0086625D39B4}" srcId="{82876B9F-36CE-47A1-AAD8-FD399C68D6A5}" destId="{0124BB15-519A-462B-BD87-60E0B02A567F}" srcOrd="4" destOrd="0" parTransId="{018F4274-D0E2-4578-8CBC-8AFC9E81E616}" sibTransId="{C8D2A976-6F60-4FCB-8B3F-37E7119AC993}"/>
    <dgm:cxn modelId="{056DBFBA-143E-4D23-AF4E-3BE54CAF46A8}" srcId="{82876B9F-36CE-47A1-AAD8-FD399C68D6A5}" destId="{E2F04128-2A8A-46E5-BC2B-E3EAA0AC2D1A}" srcOrd="2" destOrd="0" parTransId="{00195450-B187-4935-8384-012A25138E02}" sibTransId="{36C53375-11B3-47EB-8EB7-3033B249B2E1}"/>
    <dgm:cxn modelId="{95F3FD81-6A0D-41A1-880E-2AEDDF0A8308}" type="presParOf" srcId="{942098B9-36F4-423C-8B77-FD60FE7C2D74}" destId="{06377364-9C1F-4387-9C1E-6384D174E9AC}" srcOrd="0" destOrd="0" presId="urn:microsoft.com/office/officeart/2018/2/layout/IconVerticalSolidList"/>
    <dgm:cxn modelId="{F1B4E289-AD2B-4486-B299-C3E1A30C0F05}" type="presParOf" srcId="{06377364-9C1F-4387-9C1E-6384D174E9AC}" destId="{2D0026E9-B05B-4A9C-B0B3-58BCCE99A99B}" srcOrd="0" destOrd="0" presId="urn:microsoft.com/office/officeart/2018/2/layout/IconVerticalSolidList"/>
    <dgm:cxn modelId="{D53F4A06-7499-4BE2-A6C8-0E3075B98924}" type="presParOf" srcId="{06377364-9C1F-4387-9C1E-6384D174E9AC}" destId="{B11D3B64-3BFB-4F7A-A4C2-97AE18840DEC}" srcOrd="1" destOrd="0" presId="urn:microsoft.com/office/officeart/2018/2/layout/IconVerticalSolidList"/>
    <dgm:cxn modelId="{1C7B1A9A-28CB-4315-9A48-B2365B44A452}" type="presParOf" srcId="{06377364-9C1F-4387-9C1E-6384D174E9AC}" destId="{B1DC54B1-636B-4659-BF0B-7E8AA649477D}" srcOrd="2" destOrd="0" presId="urn:microsoft.com/office/officeart/2018/2/layout/IconVerticalSolidList"/>
    <dgm:cxn modelId="{874B58DB-1F75-4ACC-BBCB-F4B4D49CAB88}" type="presParOf" srcId="{06377364-9C1F-4387-9C1E-6384D174E9AC}" destId="{7569CE3A-D623-49A5-9BA5-AA24D544969A}" srcOrd="3" destOrd="0" presId="urn:microsoft.com/office/officeart/2018/2/layout/IconVerticalSolidList"/>
    <dgm:cxn modelId="{68C2C521-67C5-44A9-8AA9-14F283517AB8}" type="presParOf" srcId="{942098B9-36F4-423C-8B77-FD60FE7C2D74}" destId="{F2D9C3B2-4346-43F2-BBDD-73D68ED11302}" srcOrd="1" destOrd="0" presId="urn:microsoft.com/office/officeart/2018/2/layout/IconVerticalSolidList"/>
    <dgm:cxn modelId="{5DB960DD-FA00-44BE-9480-6F8999055A43}" type="presParOf" srcId="{942098B9-36F4-423C-8B77-FD60FE7C2D74}" destId="{9BBC0913-0455-470B-94C4-241E0C70B534}" srcOrd="2" destOrd="0" presId="urn:microsoft.com/office/officeart/2018/2/layout/IconVerticalSolidList"/>
    <dgm:cxn modelId="{B4E41023-4EB8-4A6A-B3F4-887A0A4EF2C5}" type="presParOf" srcId="{9BBC0913-0455-470B-94C4-241E0C70B534}" destId="{A69BF4DF-8BBF-4B63-80D7-7F2B89809068}" srcOrd="0" destOrd="0" presId="urn:microsoft.com/office/officeart/2018/2/layout/IconVerticalSolidList"/>
    <dgm:cxn modelId="{D403DF15-6BBB-413B-9CB1-C3FAFD233C9D}" type="presParOf" srcId="{9BBC0913-0455-470B-94C4-241E0C70B534}" destId="{818A0A45-D643-40FB-94CB-3D37D54515BA}" srcOrd="1" destOrd="0" presId="urn:microsoft.com/office/officeart/2018/2/layout/IconVerticalSolidList"/>
    <dgm:cxn modelId="{2A9E70A9-41D4-4619-9E98-80D863BE4072}" type="presParOf" srcId="{9BBC0913-0455-470B-94C4-241E0C70B534}" destId="{620C338E-2EC9-40D6-8C6E-C17E43B3F141}" srcOrd="2" destOrd="0" presId="urn:microsoft.com/office/officeart/2018/2/layout/IconVerticalSolidList"/>
    <dgm:cxn modelId="{5C1CD0C8-46BB-450A-9BD8-0976BB147DC0}" type="presParOf" srcId="{9BBC0913-0455-470B-94C4-241E0C70B534}" destId="{C2224461-676C-48C3-9F35-BCD657A5691B}" srcOrd="3" destOrd="0" presId="urn:microsoft.com/office/officeart/2018/2/layout/IconVerticalSolidList"/>
    <dgm:cxn modelId="{F7D1BA83-CF78-4A1D-9F45-14D6AA37B9C8}" type="presParOf" srcId="{942098B9-36F4-423C-8B77-FD60FE7C2D74}" destId="{F0FE267E-CCBF-464A-B4BB-A77F3403567E}" srcOrd="3" destOrd="0" presId="urn:microsoft.com/office/officeart/2018/2/layout/IconVerticalSolidList"/>
    <dgm:cxn modelId="{C6A5ADD8-4CAC-44B1-B0EF-C22729E0F6DE}" type="presParOf" srcId="{942098B9-36F4-423C-8B77-FD60FE7C2D74}" destId="{294EE5BB-8834-4D1E-801A-2C0A57766D8F}" srcOrd="4" destOrd="0" presId="urn:microsoft.com/office/officeart/2018/2/layout/IconVerticalSolidList"/>
    <dgm:cxn modelId="{14516E06-C958-4009-A837-AB204FB2F07B}" type="presParOf" srcId="{294EE5BB-8834-4D1E-801A-2C0A57766D8F}" destId="{3CA050FF-2CD9-4F23-80D1-047DEF8D1CF4}" srcOrd="0" destOrd="0" presId="urn:microsoft.com/office/officeart/2018/2/layout/IconVerticalSolidList"/>
    <dgm:cxn modelId="{8D75454F-BA2C-4726-B5B4-D6ACBD55B38C}" type="presParOf" srcId="{294EE5BB-8834-4D1E-801A-2C0A57766D8F}" destId="{BCA4693C-6745-40BB-8172-7CFE96FCDA66}" srcOrd="1" destOrd="0" presId="urn:microsoft.com/office/officeart/2018/2/layout/IconVerticalSolidList"/>
    <dgm:cxn modelId="{E3B6D2EA-F1AA-4723-A53D-FE17EE90EA38}" type="presParOf" srcId="{294EE5BB-8834-4D1E-801A-2C0A57766D8F}" destId="{AB6EA63D-602B-4861-A653-7DF314B2B3C7}" srcOrd="2" destOrd="0" presId="urn:microsoft.com/office/officeart/2018/2/layout/IconVerticalSolidList"/>
    <dgm:cxn modelId="{E22C4923-9087-48A9-9EE9-F4C11D80ABD0}" type="presParOf" srcId="{294EE5BB-8834-4D1E-801A-2C0A57766D8F}" destId="{87733E2D-46A4-429B-8B0B-71FD5411F807}" srcOrd="3" destOrd="0" presId="urn:microsoft.com/office/officeart/2018/2/layout/IconVerticalSolidList"/>
    <dgm:cxn modelId="{DB3E340A-A4B7-436A-8AEF-C69E424895D5}" type="presParOf" srcId="{942098B9-36F4-423C-8B77-FD60FE7C2D74}" destId="{8D9B199E-653F-458A-9B13-5BD738CF7FB9}" srcOrd="5" destOrd="0" presId="urn:microsoft.com/office/officeart/2018/2/layout/IconVerticalSolidList"/>
    <dgm:cxn modelId="{9941CCEC-6A22-47A4-BF94-E7EBDD4795DC}" type="presParOf" srcId="{942098B9-36F4-423C-8B77-FD60FE7C2D74}" destId="{E7B0E58A-1C21-45BF-AD07-BEE437B65FA1}" srcOrd="6" destOrd="0" presId="urn:microsoft.com/office/officeart/2018/2/layout/IconVerticalSolidList"/>
    <dgm:cxn modelId="{F4638458-E5E3-4242-BBCC-28AA0AF005D7}" type="presParOf" srcId="{E7B0E58A-1C21-45BF-AD07-BEE437B65FA1}" destId="{B0FF20E9-BDDD-4737-8793-8DA96CD3447F}" srcOrd="0" destOrd="0" presId="urn:microsoft.com/office/officeart/2018/2/layout/IconVerticalSolidList"/>
    <dgm:cxn modelId="{0AAA8772-5C22-48F4-886D-20911DE28E24}" type="presParOf" srcId="{E7B0E58A-1C21-45BF-AD07-BEE437B65FA1}" destId="{0FE119C5-EC91-4BE6-8DD3-B8A3E921A97D}" srcOrd="1" destOrd="0" presId="urn:microsoft.com/office/officeart/2018/2/layout/IconVerticalSolidList"/>
    <dgm:cxn modelId="{B32AC570-4A3B-483E-B05C-C6648F4A3590}" type="presParOf" srcId="{E7B0E58A-1C21-45BF-AD07-BEE437B65FA1}" destId="{64D066A6-D6E0-482E-A1CC-741BFCBC9A05}" srcOrd="2" destOrd="0" presId="urn:microsoft.com/office/officeart/2018/2/layout/IconVerticalSolidList"/>
    <dgm:cxn modelId="{B0C22D91-0480-4A6E-9D03-2EEB9007882A}" type="presParOf" srcId="{E7B0E58A-1C21-45BF-AD07-BEE437B65FA1}" destId="{5C9EF26C-76D3-4756-828E-0A34A1435FE8}" srcOrd="3" destOrd="0" presId="urn:microsoft.com/office/officeart/2018/2/layout/IconVerticalSolidList"/>
    <dgm:cxn modelId="{54558053-0ABA-4CB3-8372-EAD2911F445B}" type="presParOf" srcId="{942098B9-36F4-423C-8B77-FD60FE7C2D74}" destId="{B8E9B009-B84A-44BC-B399-5CE07CD4303C}" srcOrd="7" destOrd="0" presId="urn:microsoft.com/office/officeart/2018/2/layout/IconVerticalSolidList"/>
    <dgm:cxn modelId="{D6D94DC0-E0F4-4DD3-B7B2-EF21FCE3B56D}" type="presParOf" srcId="{942098B9-36F4-423C-8B77-FD60FE7C2D74}" destId="{0C38275E-606A-462B-9FDE-A1EDAE73D356}" srcOrd="8" destOrd="0" presId="urn:microsoft.com/office/officeart/2018/2/layout/IconVerticalSolidList"/>
    <dgm:cxn modelId="{348C20E2-A89F-44B3-8F56-E650E22298E0}" type="presParOf" srcId="{0C38275E-606A-462B-9FDE-A1EDAE73D356}" destId="{0F561169-77E3-4B99-A349-F28A6D6B9C5C}" srcOrd="0" destOrd="0" presId="urn:microsoft.com/office/officeart/2018/2/layout/IconVerticalSolidList"/>
    <dgm:cxn modelId="{98CD21E6-5B11-431C-BA5A-2E11928D52DA}" type="presParOf" srcId="{0C38275E-606A-462B-9FDE-A1EDAE73D356}" destId="{88518300-C81F-44B1-B4F0-1EEAAE17B822}" srcOrd="1" destOrd="0" presId="urn:microsoft.com/office/officeart/2018/2/layout/IconVerticalSolidList"/>
    <dgm:cxn modelId="{2D499FB8-5DFF-42D0-9247-3537C75D022A}" type="presParOf" srcId="{0C38275E-606A-462B-9FDE-A1EDAE73D356}" destId="{41A9B25A-8CFA-48A9-BF01-A4FD19F766CE}" srcOrd="2" destOrd="0" presId="urn:microsoft.com/office/officeart/2018/2/layout/IconVerticalSolidList"/>
    <dgm:cxn modelId="{333E1953-CBA1-488A-9E95-D82E369954AF}" type="presParOf" srcId="{0C38275E-606A-462B-9FDE-A1EDAE73D356}" destId="{D4D1FF56-98C2-4BC4-B6CD-0FBDFE18B944}" srcOrd="3" destOrd="0" presId="urn:microsoft.com/office/officeart/2018/2/layout/IconVerticalSolidList"/>
    <dgm:cxn modelId="{85566220-700E-495A-8288-6B306EF75198}" type="presParOf" srcId="{942098B9-36F4-423C-8B77-FD60FE7C2D74}" destId="{1D604FD9-1C1F-4A01-A81F-90211AA3E675}" srcOrd="9" destOrd="0" presId="urn:microsoft.com/office/officeart/2018/2/layout/IconVerticalSolidList"/>
    <dgm:cxn modelId="{1A75B4C6-6D71-4828-A0A7-4F13E71FA867}" type="presParOf" srcId="{942098B9-36F4-423C-8B77-FD60FE7C2D74}" destId="{A74CBDCA-3F83-437F-9254-338AB60F8FDE}" srcOrd="10" destOrd="0" presId="urn:microsoft.com/office/officeart/2018/2/layout/IconVerticalSolidList"/>
    <dgm:cxn modelId="{517AC1C1-A085-46BA-ABCF-4B46A3A4C9C0}" type="presParOf" srcId="{A74CBDCA-3F83-437F-9254-338AB60F8FDE}" destId="{9E3E6767-46BA-4A3D-87D9-1115C7BBA05A}" srcOrd="0" destOrd="0" presId="urn:microsoft.com/office/officeart/2018/2/layout/IconVerticalSolidList"/>
    <dgm:cxn modelId="{43566CCE-3830-451B-8E6E-FE28E88C4A9A}" type="presParOf" srcId="{A74CBDCA-3F83-437F-9254-338AB60F8FDE}" destId="{013CE4CC-74BF-41C4-AFA6-52B8CB34B12D}" srcOrd="1" destOrd="0" presId="urn:microsoft.com/office/officeart/2018/2/layout/IconVerticalSolidList"/>
    <dgm:cxn modelId="{5DE76AA3-3351-4D9C-9A35-D8105FB0712B}" type="presParOf" srcId="{A74CBDCA-3F83-437F-9254-338AB60F8FDE}" destId="{406EF703-ACEE-4CF1-A8B0-1B30748604D2}" srcOrd="2" destOrd="0" presId="urn:microsoft.com/office/officeart/2018/2/layout/IconVerticalSolidList"/>
    <dgm:cxn modelId="{1672A0CD-AA89-45C3-8C01-9DBC7F28D770}" type="presParOf" srcId="{A74CBDCA-3F83-437F-9254-338AB60F8FDE}" destId="{31CB2170-B758-478D-83FF-92B6BB3FB6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3C4127-5676-47BB-B9D3-1EDB892F2E5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455F7-E3DA-4839-B0A1-E08502E825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share knowledge, we have regular catch ups, share and communicate on slack and share on sprint meetings</a:t>
          </a:r>
        </a:p>
      </dgm:t>
    </dgm:pt>
    <dgm:pt modelId="{8A5C50E1-F913-4464-9F7F-CEFDE92FEDF4}" type="parTrans" cxnId="{49BF08F9-1FB7-4F0D-B2FF-BF2148C1864F}">
      <dgm:prSet/>
      <dgm:spPr/>
      <dgm:t>
        <a:bodyPr/>
        <a:lstStyle/>
        <a:p>
          <a:endParaRPr lang="en-US"/>
        </a:p>
      </dgm:t>
    </dgm:pt>
    <dgm:pt modelId="{6070A4EF-C6DF-4AB7-9C34-45091A1AB489}" type="sibTrans" cxnId="{49BF08F9-1FB7-4F0D-B2FF-BF2148C1864F}">
      <dgm:prSet/>
      <dgm:spPr/>
      <dgm:t>
        <a:bodyPr/>
        <a:lstStyle/>
        <a:p>
          <a:endParaRPr lang="en-US"/>
        </a:p>
      </dgm:t>
    </dgm:pt>
    <dgm:pt modelId="{44E6FA7F-243C-4BA1-804A-042256D52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ASD team have learned about data cleaning, data profiling, outliers and clustering</a:t>
          </a:r>
        </a:p>
      </dgm:t>
    </dgm:pt>
    <dgm:pt modelId="{F55E2403-BFED-49D5-B17E-A323D7ABADB8}" type="parTrans" cxnId="{07A449F0-F921-4D3B-9796-C73D34E02F26}">
      <dgm:prSet/>
      <dgm:spPr/>
      <dgm:t>
        <a:bodyPr/>
        <a:lstStyle/>
        <a:p>
          <a:endParaRPr lang="en-US"/>
        </a:p>
      </dgm:t>
    </dgm:pt>
    <dgm:pt modelId="{42D56262-32D7-4F06-A6E4-BD9C558EA064}" type="sibTrans" cxnId="{07A449F0-F921-4D3B-9796-C73D34E02F26}">
      <dgm:prSet/>
      <dgm:spPr/>
      <dgm:t>
        <a:bodyPr/>
        <a:lstStyle/>
        <a:p>
          <a:endParaRPr lang="en-US"/>
        </a:p>
      </dgm:t>
    </dgm:pt>
    <dgm:pt modelId="{01701FB5-07C4-4AD8-9767-6B3EEF9749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DS team have learned about API’s, coding in a software environment rather than notebooks and GitHub </a:t>
          </a:r>
        </a:p>
      </dgm:t>
    </dgm:pt>
    <dgm:pt modelId="{57D0E236-EC05-4459-844A-84255410372F}" type="parTrans" cxnId="{14377736-7869-40AD-ADE1-2D57FE293568}">
      <dgm:prSet/>
      <dgm:spPr/>
      <dgm:t>
        <a:bodyPr/>
        <a:lstStyle/>
        <a:p>
          <a:endParaRPr lang="en-US"/>
        </a:p>
      </dgm:t>
    </dgm:pt>
    <dgm:pt modelId="{D410635E-550F-4FF2-B1CA-D337AA0A32B0}" type="sibTrans" cxnId="{14377736-7869-40AD-ADE1-2D57FE293568}">
      <dgm:prSet/>
      <dgm:spPr/>
      <dgm:t>
        <a:bodyPr/>
        <a:lstStyle/>
        <a:p>
          <a:endParaRPr lang="en-US"/>
        </a:p>
      </dgm:t>
    </dgm:pt>
    <dgm:pt modelId="{7ED6CE45-05C2-47E4-A15C-3FB473F93C8B}" type="pres">
      <dgm:prSet presAssocID="{A43C4127-5676-47BB-B9D3-1EDB892F2E58}" presName="root" presStyleCnt="0">
        <dgm:presLayoutVars>
          <dgm:dir/>
          <dgm:resizeHandles val="exact"/>
        </dgm:presLayoutVars>
      </dgm:prSet>
      <dgm:spPr/>
    </dgm:pt>
    <dgm:pt modelId="{45F266F8-AD7B-4027-B1CD-C601593053F9}" type="pres">
      <dgm:prSet presAssocID="{D92455F7-E3DA-4839-B0A1-E08502E82586}" presName="compNode" presStyleCnt="0"/>
      <dgm:spPr/>
    </dgm:pt>
    <dgm:pt modelId="{D3D61E8D-CACF-45C6-B2DD-2A66B76FFB8D}" type="pres">
      <dgm:prSet presAssocID="{D92455F7-E3DA-4839-B0A1-E08502E825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04A224A-F9A6-472A-8F75-AF4940375949}" type="pres">
      <dgm:prSet presAssocID="{D92455F7-E3DA-4839-B0A1-E08502E82586}" presName="spaceRect" presStyleCnt="0"/>
      <dgm:spPr/>
    </dgm:pt>
    <dgm:pt modelId="{112BA1B5-1220-4189-8C54-F99B3EE4A852}" type="pres">
      <dgm:prSet presAssocID="{D92455F7-E3DA-4839-B0A1-E08502E82586}" presName="textRect" presStyleLbl="revTx" presStyleIdx="0" presStyleCnt="3">
        <dgm:presLayoutVars>
          <dgm:chMax val="1"/>
          <dgm:chPref val="1"/>
        </dgm:presLayoutVars>
      </dgm:prSet>
      <dgm:spPr/>
    </dgm:pt>
    <dgm:pt modelId="{5376A966-B112-4479-BA0D-0F08CD95CF47}" type="pres">
      <dgm:prSet presAssocID="{6070A4EF-C6DF-4AB7-9C34-45091A1AB489}" presName="sibTrans" presStyleCnt="0"/>
      <dgm:spPr/>
    </dgm:pt>
    <dgm:pt modelId="{0FBED357-2647-425A-82FB-BC49BB9C247C}" type="pres">
      <dgm:prSet presAssocID="{44E6FA7F-243C-4BA1-804A-042256D52394}" presName="compNode" presStyleCnt="0"/>
      <dgm:spPr/>
    </dgm:pt>
    <dgm:pt modelId="{218A7973-65F6-4815-AFBC-6A86F21CE1E7}" type="pres">
      <dgm:prSet presAssocID="{44E6FA7F-243C-4BA1-804A-042256D523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897C0F2-F090-40A5-8F03-573DB2059236}" type="pres">
      <dgm:prSet presAssocID="{44E6FA7F-243C-4BA1-804A-042256D52394}" presName="spaceRect" presStyleCnt="0"/>
      <dgm:spPr/>
    </dgm:pt>
    <dgm:pt modelId="{C1A3329E-7D7F-4A5E-9A72-706D0E578852}" type="pres">
      <dgm:prSet presAssocID="{44E6FA7F-243C-4BA1-804A-042256D52394}" presName="textRect" presStyleLbl="revTx" presStyleIdx="1" presStyleCnt="3">
        <dgm:presLayoutVars>
          <dgm:chMax val="1"/>
          <dgm:chPref val="1"/>
        </dgm:presLayoutVars>
      </dgm:prSet>
      <dgm:spPr/>
    </dgm:pt>
    <dgm:pt modelId="{28CDD555-4155-47C3-AE3A-3A77AB32820D}" type="pres">
      <dgm:prSet presAssocID="{42D56262-32D7-4F06-A6E4-BD9C558EA064}" presName="sibTrans" presStyleCnt="0"/>
      <dgm:spPr/>
    </dgm:pt>
    <dgm:pt modelId="{7C099B74-F484-4C0A-94B9-A6376045B117}" type="pres">
      <dgm:prSet presAssocID="{01701FB5-07C4-4AD8-9767-6B3EEF9749D2}" presName="compNode" presStyleCnt="0"/>
      <dgm:spPr/>
    </dgm:pt>
    <dgm:pt modelId="{9AABF2A9-0583-4B48-9747-C101A78BD21C}" type="pres">
      <dgm:prSet presAssocID="{01701FB5-07C4-4AD8-9767-6B3EEF9749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2ECC81-DF8A-4C8A-8DE6-FF6934AF8386}" type="pres">
      <dgm:prSet presAssocID="{01701FB5-07C4-4AD8-9767-6B3EEF9749D2}" presName="spaceRect" presStyleCnt="0"/>
      <dgm:spPr/>
    </dgm:pt>
    <dgm:pt modelId="{61902390-6512-41D0-96FB-89189C98AE4F}" type="pres">
      <dgm:prSet presAssocID="{01701FB5-07C4-4AD8-9767-6B3EEF9749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377736-7869-40AD-ADE1-2D57FE293568}" srcId="{A43C4127-5676-47BB-B9D3-1EDB892F2E58}" destId="{01701FB5-07C4-4AD8-9767-6B3EEF9749D2}" srcOrd="2" destOrd="0" parTransId="{57D0E236-EC05-4459-844A-84255410372F}" sibTransId="{D410635E-550F-4FF2-B1CA-D337AA0A32B0}"/>
    <dgm:cxn modelId="{7ABE3E67-1D5A-45EF-96A2-61DB70E07050}" type="presOf" srcId="{D92455F7-E3DA-4839-B0A1-E08502E82586}" destId="{112BA1B5-1220-4189-8C54-F99B3EE4A852}" srcOrd="0" destOrd="0" presId="urn:microsoft.com/office/officeart/2018/2/layout/IconLabelList"/>
    <dgm:cxn modelId="{09768972-D7EC-4F8E-AE16-3577B80156FF}" type="presOf" srcId="{01701FB5-07C4-4AD8-9767-6B3EEF9749D2}" destId="{61902390-6512-41D0-96FB-89189C98AE4F}" srcOrd="0" destOrd="0" presId="urn:microsoft.com/office/officeart/2018/2/layout/IconLabelList"/>
    <dgm:cxn modelId="{EC631DAE-1CE2-43DB-A8E9-00B4D546C46D}" type="presOf" srcId="{A43C4127-5676-47BB-B9D3-1EDB892F2E58}" destId="{7ED6CE45-05C2-47E4-A15C-3FB473F93C8B}" srcOrd="0" destOrd="0" presId="urn:microsoft.com/office/officeart/2018/2/layout/IconLabelList"/>
    <dgm:cxn modelId="{6D2F6BD6-567F-4D60-B71D-0457EECEDBF3}" type="presOf" srcId="{44E6FA7F-243C-4BA1-804A-042256D52394}" destId="{C1A3329E-7D7F-4A5E-9A72-706D0E578852}" srcOrd="0" destOrd="0" presId="urn:microsoft.com/office/officeart/2018/2/layout/IconLabelList"/>
    <dgm:cxn modelId="{07A449F0-F921-4D3B-9796-C73D34E02F26}" srcId="{A43C4127-5676-47BB-B9D3-1EDB892F2E58}" destId="{44E6FA7F-243C-4BA1-804A-042256D52394}" srcOrd="1" destOrd="0" parTransId="{F55E2403-BFED-49D5-B17E-A323D7ABADB8}" sibTransId="{42D56262-32D7-4F06-A6E4-BD9C558EA064}"/>
    <dgm:cxn modelId="{49BF08F9-1FB7-4F0D-B2FF-BF2148C1864F}" srcId="{A43C4127-5676-47BB-B9D3-1EDB892F2E58}" destId="{D92455F7-E3DA-4839-B0A1-E08502E82586}" srcOrd="0" destOrd="0" parTransId="{8A5C50E1-F913-4464-9F7F-CEFDE92FEDF4}" sibTransId="{6070A4EF-C6DF-4AB7-9C34-45091A1AB489}"/>
    <dgm:cxn modelId="{188D11D1-2ED8-49B1-82EA-42A1AFEFB51F}" type="presParOf" srcId="{7ED6CE45-05C2-47E4-A15C-3FB473F93C8B}" destId="{45F266F8-AD7B-4027-B1CD-C601593053F9}" srcOrd="0" destOrd="0" presId="urn:microsoft.com/office/officeart/2018/2/layout/IconLabelList"/>
    <dgm:cxn modelId="{17381632-04F2-4799-8A1F-9E5522B3636F}" type="presParOf" srcId="{45F266F8-AD7B-4027-B1CD-C601593053F9}" destId="{D3D61E8D-CACF-45C6-B2DD-2A66B76FFB8D}" srcOrd="0" destOrd="0" presId="urn:microsoft.com/office/officeart/2018/2/layout/IconLabelList"/>
    <dgm:cxn modelId="{4813FA80-CF32-4214-B2A1-552A7908E480}" type="presParOf" srcId="{45F266F8-AD7B-4027-B1CD-C601593053F9}" destId="{A04A224A-F9A6-472A-8F75-AF4940375949}" srcOrd="1" destOrd="0" presId="urn:microsoft.com/office/officeart/2018/2/layout/IconLabelList"/>
    <dgm:cxn modelId="{F2A95D2B-06E4-433C-A630-4ABDF487E36A}" type="presParOf" srcId="{45F266F8-AD7B-4027-B1CD-C601593053F9}" destId="{112BA1B5-1220-4189-8C54-F99B3EE4A852}" srcOrd="2" destOrd="0" presId="urn:microsoft.com/office/officeart/2018/2/layout/IconLabelList"/>
    <dgm:cxn modelId="{9742D8F7-F7CF-438F-AA3B-196D5C6F989F}" type="presParOf" srcId="{7ED6CE45-05C2-47E4-A15C-3FB473F93C8B}" destId="{5376A966-B112-4479-BA0D-0F08CD95CF47}" srcOrd="1" destOrd="0" presId="urn:microsoft.com/office/officeart/2018/2/layout/IconLabelList"/>
    <dgm:cxn modelId="{15CFB98B-1A88-44AB-8DE0-0AB60F536F6E}" type="presParOf" srcId="{7ED6CE45-05C2-47E4-A15C-3FB473F93C8B}" destId="{0FBED357-2647-425A-82FB-BC49BB9C247C}" srcOrd="2" destOrd="0" presId="urn:microsoft.com/office/officeart/2018/2/layout/IconLabelList"/>
    <dgm:cxn modelId="{C4F95C69-1BAE-4295-B9E8-5C227BD9D0C7}" type="presParOf" srcId="{0FBED357-2647-425A-82FB-BC49BB9C247C}" destId="{218A7973-65F6-4815-AFBC-6A86F21CE1E7}" srcOrd="0" destOrd="0" presId="urn:microsoft.com/office/officeart/2018/2/layout/IconLabelList"/>
    <dgm:cxn modelId="{70451823-C21E-4423-B5B9-1B73F7D3B7E6}" type="presParOf" srcId="{0FBED357-2647-425A-82FB-BC49BB9C247C}" destId="{B897C0F2-F090-40A5-8F03-573DB2059236}" srcOrd="1" destOrd="0" presId="urn:microsoft.com/office/officeart/2018/2/layout/IconLabelList"/>
    <dgm:cxn modelId="{F4399297-217C-4EC4-8337-77D79303007C}" type="presParOf" srcId="{0FBED357-2647-425A-82FB-BC49BB9C247C}" destId="{C1A3329E-7D7F-4A5E-9A72-706D0E578852}" srcOrd="2" destOrd="0" presId="urn:microsoft.com/office/officeart/2018/2/layout/IconLabelList"/>
    <dgm:cxn modelId="{B91A055F-FDBB-4DC3-A2F6-18F654A356F1}" type="presParOf" srcId="{7ED6CE45-05C2-47E4-A15C-3FB473F93C8B}" destId="{28CDD555-4155-47C3-AE3A-3A77AB32820D}" srcOrd="3" destOrd="0" presId="urn:microsoft.com/office/officeart/2018/2/layout/IconLabelList"/>
    <dgm:cxn modelId="{636F33DE-7D2D-4651-94FA-DC4F1EFA0C78}" type="presParOf" srcId="{7ED6CE45-05C2-47E4-A15C-3FB473F93C8B}" destId="{7C099B74-F484-4C0A-94B9-A6376045B117}" srcOrd="4" destOrd="0" presId="urn:microsoft.com/office/officeart/2018/2/layout/IconLabelList"/>
    <dgm:cxn modelId="{27F8F0EC-7B1E-44DC-B017-7F2402F87595}" type="presParOf" srcId="{7C099B74-F484-4C0A-94B9-A6376045B117}" destId="{9AABF2A9-0583-4B48-9747-C101A78BD21C}" srcOrd="0" destOrd="0" presId="urn:microsoft.com/office/officeart/2018/2/layout/IconLabelList"/>
    <dgm:cxn modelId="{D200054F-C492-49CC-AC15-A12083A02799}" type="presParOf" srcId="{7C099B74-F484-4C0A-94B9-A6376045B117}" destId="{F12ECC81-DF8A-4C8A-8DE6-FF6934AF8386}" srcOrd="1" destOrd="0" presId="urn:microsoft.com/office/officeart/2018/2/layout/IconLabelList"/>
    <dgm:cxn modelId="{4D1385B3-BB5D-41F4-8C84-CCF4F717C70E}" type="presParOf" srcId="{7C099B74-F484-4C0A-94B9-A6376045B117}" destId="{61902390-6512-41D0-96FB-89189C98AE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AAEAD8-ABFA-4E20-9E5E-5E9372640A7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47DD67-85C6-420E-8B00-70978D65627D}">
      <dgm:prSet/>
      <dgm:spPr/>
      <dgm:t>
        <a:bodyPr/>
        <a:lstStyle/>
        <a:p>
          <a:pPr>
            <a:defRPr b="1"/>
          </a:pPr>
          <a:r>
            <a:rPr lang="en-US"/>
            <a:t>Must Have</a:t>
          </a:r>
        </a:p>
      </dgm:t>
    </dgm:pt>
    <dgm:pt modelId="{BC8461BB-BBB9-4F5F-8619-0B80073B2D1A}" type="parTrans" cxnId="{EAE36D1D-857A-47F4-8495-EE765515FF25}">
      <dgm:prSet/>
      <dgm:spPr/>
      <dgm:t>
        <a:bodyPr/>
        <a:lstStyle/>
        <a:p>
          <a:endParaRPr lang="en-US"/>
        </a:p>
      </dgm:t>
    </dgm:pt>
    <dgm:pt modelId="{0EE32F60-3EC6-40FF-84A2-D774E623F776}" type="sibTrans" cxnId="{EAE36D1D-857A-47F4-8495-EE765515FF25}">
      <dgm:prSet/>
      <dgm:spPr/>
      <dgm:t>
        <a:bodyPr/>
        <a:lstStyle/>
        <a:p>
          <a:endParaRPr lang="en-US"/>
        </a:p>
      </dgm:t>
    </dgm:pt>
    <dgm:pt modelId="{B2057E1A-F76E-4DC4-82EA-A59A693E81CF}">
      <dgm:prSet/>
      <dgm:spPr/>
      <dgm:t>
        <a:bodyPr/>
        <a:lstStyle/>
        <a:p>
          <a:r>
            <a:rPr lang="en-US"/>
            <a:t>Data Importation</a:t>
          </a:r>
        </a:p>
      </dgm:t>
    </dgm:pt>
    <dgm:pt modelId="{1CC79D6C-C333-4692-A7B4-4733DE955A0E}" type="parTrans" cxnId="{62146377-D412-423B-89A0-6EDFA7E7F742}">
      <dgm:prSet/>
      <dgm:spPr/>
      <dgm:t>
        <a:bodyPr/>
        <a:lstStyle/>
        <a:p>
          <a:endParaRPr lang="en-US"/>
        </a:p>
      </dgm:t>
    </dgm:pt>
    <dgm:pt modelId="{54AD4064-E202-41B7-84A8-03E95BF675F3}" type="sibTrans" cxnId="{62146377-D412-423B-89A0-6EDFA7E7F742}">
      <dgm:prSet/>
      <dgm:spPr/>
      <dgm:t>
        <a:bodyPr/>
        <a:lstStyle/>
        <a:p>
          <a:endParaRPr lang="en-US"/>
        </a:p>
      </dgm:t>
    </dgm:pt>
    <dgm:pt modelId="{5B5BD147-5648-4D03-AB56-35E507C0E21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9F1C9630-7F5A-46E8-B723-9F30B574C9B8}" type="parTrans" cxnId="{FBB7DB07-F855-4FAF-9D20-B26BCBF9EFD0}">
      <dgm:prSet/>
      <dgm:spPr/>
      <dgm:t>
        <a:bodyPr/>
        <a:lstStyle/>
        <a:p>
          <a:endParaRPr lang="en-US"/>
        </a:p>
      </dgm:t>
    </dgm:pt>
    <dgm:pt modelId="{C1B80A7D-59DC-4732-BC61-F52BBD0B67D9}" type="sibTrans" cxnId="{FBB7DB07-F855-4FAF-9D20-B26BCBF9EFD0}">
      <dgm:prSet/>
      <dgm:spPr/>
      <dgm:t>
        <a:bodyPr/>
        <a:lstStyle/>
        <a:p>
          <a:endParaRPr lang="en-US"/>
        </a:p>
      </dgm:t>
    </dgm:pt>
    <dgm:pt modelId="{AEBD57B3-F2A7-413F-A911-1AB0560D0CAA}">
      <dgm:prSet/>
      <dgm:spPr/>
      <dgm:t>
        <a:bodyPr/>
        <a:lstStyle/>
        <a:p>
          <a:r>
            <a:rPr lang="en-US"/>
            <a:t>Data Export</a:t>
          </a:r>
        </a:p>
      </dgm:t>
    </dgm:pt>
    <dgm:pt modelId="{0430216C-AB5E-4D6E-8F9C-36D16C985B1B}" type="parTrans" cxnId="{FA5C8F01-EF43-40F6-8F97-1EDB30C8400B}">
      <dgm:prSet/>
      <dgm:spPr/>
      <dgm:t>
        <a:bodyPr/>
        <a:lstStyle/>
        <a:p>
          <a:endParaRPr lang="en-US"/>
        </a:p>
      </dgm:t>
    </dgm:pt>
    <dgm:pt modelId="{FA758DE3-D5BD-4AED-A581-B8719B3884F8}" type="sibTrans" cxnId="{FA5C8F01-EF43-40F6-8F97-1EDB30C8400B}">
      <dgm:prSet/>
      <dgm:spPr/>
      <dgm:t>
        <a:bodyPr/>
        <a:lstStyle/>
        <a:p>
          <a:endParaRPr lang="en-US"/>
        </a:p>
      </dgm:t>
    </dgm:pt>
    <dgm:pt modelId="{E647F448-A58C-4AD0-8D03-3E8883A30E57}">
      <dgm:prSet/>
      <dgm:spPr/>
      <dgm:t>
        <a:bodyPr/>
        <a:lstStyle/>
        <a:p>
          <a:pPr>
            <a:defRPr b="1"/>
          </a:pPr>
          <a:r>
            <a:rPr lang="en-US"/>
            <a:t>Should Have</a:t>
          </a:r>
        </a:p>
      </dgm:t>
    </dgm:pt>
    <dgm:pt modelId="{2E34484F-29F5-444B-8D97-2648A0C19E6D}" type="parTrans" cxnId="{FC900B34-A881-45AB-97D8-42429D12DFEE}">
      <dgm:prSet/>
      <dgm:spPr/>
      <dgm:t>
        <a:bodyPr/>
        <a:lstStyle/>
        <a:p>
          <a:endParaRPr lang="en-US"/>
        </a:p>
      </dgm:t>
    </dgm:pt>
    <dgm:pt modelId="{D1D2810A-9EA0-4E76-AF7E-837C887F757C}" type="sibTrans" cxnId="{FC900B34-A881-45AB-97D8-42429D12DFEE}">
      <dgm:prSet/>
      <dgm:spPr/>
      <dgm:t>
        <a:bodyPr/>
        <a:lstStyle/>
        <a:p>
          <a:endParaRPr lang="en-US"/>
        </a:p>
      </dgm:t>
    </dgm:pt>
    <dgm:pt modelId="{873DD1D1-CD7A-4AC8-9456-1949321A179D}">
      <dgm:prSet/>
      <dgm:spPr/>
      <dgm:t>
        <a:bodyPr/>
        <a:lstStyle/>
        <a:p>
          <a:r>
            <a:rPr lang="en-US"/>
            <a:t>Data Profiling</a:t>
          </a:r>
        </a:p>
      </dgm:t>
    </dgm:pt>
    <dgm:pt modelId="{89FCD335-8C2B-4DCE-81F0-E2E38C3E389E}" type="parTrans" cxnId="{2A2DC350-F66D-435F-8527-4CCA6930C788}">
      <dgm:prSet/>
      <dgm:spPr/>
      <dgm:t>
        <a:bodyPr/>
        <a:lstStyle/>
        <a:p>
          <a:endParaRPr lang="en-US"/>
        </a:p>
      </dgm:t>
    </dgm:pt>
    <dgm:pt modelId="{4D8D701D-D13D-4E75-935B-6C3B2532A84E}" type="sibTrans" cxnId="{2A2DC350-F66D-435F-8527-4CCA6930C788}">
      <dgm:prSet/>
      <dgm:spPr/>
      <dgm:t>
        <a:bodyPr/>
        <a:lstStyle/>
        <a:p>
          <a:endParaRPr lang="en-US"/>
        </a:p>
      </dgm:t>
    </dgm:pt>
    <dgm:pt modelId="{39BE5A6E-F955-44D2-9FFE-8D0B81AED0F6}">
      <dgm:prSet/>
      <dgm:spPr/>
      <dgm:t>
        <a:bodyPr/>
        <a:lstStyle/>
        <a:p>
          <a:r>
            <a:rPr lang="en-US"/>
            <a:t>Data Preview</a:t>
          </a:r>
        </a:p>
      </dgm:t>
    </dgm:pt>
    <dgm:pt modelId="{A1E05448-485E-4CBC-8ED7-0C1B05F95CDA}" type="parTrans" cxnId="{085E1C21-2937-48E8-B88A-3F02B6D23804}">
      <dgm:prSet/>
      <dgm:spPr/>
      <dgm:t>
        <a:bodyPr/>
        <a:lstStyle/>
        <a:p>
          <a:endParaRPr lang="en-US"/>
        </a:p>
      </dgm:t>
    </dgm:pt>
    <dgm:pt modelId="{BBD61715-05B1-4895-B723-5057A508169B}" type="sibTrans" cxnId="{085E1C21-2937-48E8-B88A-3F02B6D23804}">
      <dgm:prSet/>
      <dgm:spPr/>
      <dgm:t>
        <a:bodyPr/>
        <a:lstStyle/>
        <a:p>
          <a:endParaRPr lang="en-US"/>
        </a:p>
      </dgm:t>
    </dgm:pt>
    <dgm:pt modelId="{836F5ADA-2D37-49CB-9D0F-C9BDCA68E239}">
      <dgm:prSet/>
      <dgm:spPr/>
      <dgm:t>
        <a:bodyPr/>
        <a:lstStyle/>
        <a:p>
          <a:r>
            <a:rPr lang="en-US" dirty="0"/>
            <a:t>Multiple Files</a:t>
          </a:r>
        </a:p>
      </dgm:t>
    </dgm:pt>
    <dgm:pt modelId="{9D34E9E7-E38D-478B-AB9C-64BA41596A29}" type="parTrans" cxnId="{6B9DDB36-A4AF-4F7F-8A2D-B99A3F849B39}">
      <dgm:prSet/>
      <dgm:spPr/>
      <dgm:t>
        <a:bodyPr/>
        <a:lstStyle/>
        <a:p>
          <a:endParaRPr lang="en-US"/>
        </a:p>
      </dgm:t>
    </dgm:pt>
    <dgm:pt modelId="{FE22792C-BA6C-4524-85F4-FED30A5F031F}" type="sibTrans" cxnId="{6B9DDB36-A4AF-4F7F-8A2D-B99A3F849B39}">
      <dgm:prSet/>
      <dgm:spPr/>
      <dgm:t>
        <a:bodyPr/>
        <a:lstStyle/>
        <a:p>
          <a:endParaRPr lang="en-US"/>
        </a:p>
      </dgm:t>
    </dgm:pt>
    <dgm:pt modelId="{A91C6D25-5638-4D7F-8D07-3D3A48F40DF9}">
      <dgm:prSet/>
      <dgm:spPr/>
      <dgm:t>
        <a:bodyPr/>
        <a:lstStyle/>
        <a:p>
          <a:pPr>
            <a:defRPr b="1"/>
          </a:pPr>
          <a:r>
            <a:rPr lang="en-US"/>
            <a:t>Could Have</a:t>
          </a:r>
        </a:p>
      </dgm:t>
    </dgm:pt>
    <dgm:pt modelId="{C3C52B36-DB46-4DA7-8D2F-42B6B369C178}" type="parTrans" cxnId="{5FD827B3-4D70-4F65-8CEF-EA8196FE68A4}">
      <dgm:prSet/>
      <dgm:spPr/>
      <dgm:t>
        <a:bodyPr/>
        <a:lstStyle/>
        <a:p>
          <a:endParaRPr lang="en-US"/>
        </a:p>
      </dgm:t>
    </dgm:pt>
    <dgm:pt modelId="{CADEBA0B-BCA8-4D1B-9136-9D9CB78E3D7F}" type="sibTrans" cxnId="{5FD827B3-4D70-4F65-8CEF-EA8196FE68A4}">
      <dgm:prSet/>
      <dgm:spPr/>
      <dgm:t>
        <a:bodyPr/>
        <a:lstStyle/>
        <a:p>
          <a:endParaRPr lang="en-US"/>
        </a:p>
      </dgm:t>
    </dgm:pt>
    <dgm:pt modelId="{D663FB88-25B8-4F0B-B15E-DCE509C56BAA}">
      <dgm:prSet/>
      <dgm:spPr/>
      <dgm:t>
        <a:bodyPr/>
        <a:lstStyle/>
        <a:p>
          <a:r>
            <a:rPr lang="en-US" dirty="0"/>
            <a:t>LLM</a:t>
          </a:r>
        </a:p>
      </dgm:t>
    </dgm:pt>
    <dgm:pt modelId="{B4F864C9-2608-49EB-AE57-D027B79B74AB}" type="parTrans" cxnId="{C5CF8A61-2F8E-4B79-A1D8-9273A71D3181}">
      <dgm:prSet/>
      <dgm:spPr/>
      <dgm:t>
        <a:bodyPr/>
        <a:lstStyle/>
        <a:p>
          <a:endParaRPr lang="en-US"/>
        </a:p>
      </dgm:t>
    </dgm:pt>
    <dgm:pt modelId="{325545B5-5D74-46AC-9463-54EC0BD66E53}" type="sibTrans" cxnId="{C5CF8A61-2F8E-4B79-A1D8-9273A71D3181}">
      <dgm:prSet/>
      <dgm:spPr/>
      <dgm:t>
        <a:bodyPr/>
        <a:lstStyle/>
        <a:p>
          <a:endParaRPr lang="en-US"/>
        </a:p>
      </dgm:t>
    </dgm:pt>
    <dgm:pt modelId="{71D264E7-52BF-458B-9DC9-64D4E96AC263}">
      <dgm:prSet/>
      <dgm:spPr/>
      <dgm:t>
        <a:bodyPr/>
        <a:lstStyle/>
        <a:p>
          <a:r>
            <a:rPr lang="en-US"/>
            <a:t>ETL functionality</a:t>
          </a:r>
        </a:p>
      </dgm:t>
    </dgm:pt>
    <dgm:pt modelId="{CCA14713-2E77-47CB-93AA-C45639A92B51}" type="parTrans" cxnId="{DEBEBB71-9130-4024-B5D8-97F13D9AFC32}">
      <dgm:prSet/>
      <dgm:spPr/>
      <dgm:t>
        <a:bodyPr/>
        <a:lstStyle/>
        <a:p>
          <a:endParaRPr lang="en-US"/>
        </a:p>
      </dgm:t>
    </dgm:pt>
    <dgm:pt modelId="{F1161B95-4F7A-4BB5-81EC-13E519D7B518}" type="sibTrans" cxnId="{DEBEBB71-9130-4024-B5D8-97F13D9AFC32}">
      <dgm:prSet/>
      <dgm:spPr/>
      <dgm:t>
        <a:bodyPr/>
        <a:lstStyle/>
        <a:p>
          <a:endParaRPr lang="en-US"/>
        </a:p>
      </dgm:t>
    </dgm:pt>
    <dgm:pt modelId="{AE76B44B-3879-4F84-AD31-1A8E2914F14B}">
      <dgm:prSet/>
      <dgm:spPr/>
      <dgm:t>
        <a:bodyPr/>
        <a:lstStyle/>
        <a:p>
          <a:r>
            <a:rPr lang="en-US"/>
            <a:t>Data Analysis Feature</a:t>
          </a:r>
        </a:p>
      </dgm:t>
    </dgm:pt>
    <dgm:pt modelId="{83212BA8-FB44-497B-AA1C-1E9A9B0353BC}" type="parTrans" cxnId="{245B09D1-997D-497D-A858-88E9C4C852FD}">
      <dgm:prSet/>
      <dgm:spPr/>
      <dgm:t>
        <a:bodyPr/>
        <a:lstStyle/>
        <a:p>
          <a:endParaRPr lang="en-US"/>
        </a:p>
      </dgm:t>
    </dgm:pt>
    <dgm:pt modelId="{250C9E84-1878-40C2-B77F-618FB95640F1}" type="sibTrans" cxnId="{245B09D1-997D-497D-A858-88E9C4C852FD}">
      <dgm:prSet/>
      <dgm:spPr/>
      <dgm:t>
        <a:bodyPr/>
        <a:lstStyle/>
        <a:p>
          <a:endParaRPr lang="en-US"/>
        </a:p>
      </dgm:t>
    </dgm:pt>
    <dgm:pt modelId="{83BFED4F-43C0-4B18-AF3B-4FAF69281F27}">
      <dgm:prSet/>
      <dgm:spPr/>
      <dgm:t>
        <a:bodyPr/>
        <a:lstStyle/>
        <a:p>
          <a:r>
            <a:rPr lang="en-US"/>
            <a:t>Machine Learning toolset</a:t>
          </a:r>
        </a:p>
      </dgm:t>
    </dgm:pt>
    <dgm:pt modelId="{9519B460-37E1-4E4E-863D-14B9EF59EB99}" type="parTrans" cxnId="{8F3461CA-E22B-4017-93FC-FED78CFEBEB8}">
      <dgm:prSet/>
      <dgm:spPr/>
      <dgm:t>
        <a:bodyPr/>
        <a:lstStyle/>
        <a:p>
          <a:endParaRPr lang="en-US"/>
        </a:p>
      </dgm:t>
    </dgm:pt>
    <dgm:pt modelId="{4E9DAEEB-5043-4149-A9A5-DBD266A87A2E}" type="sibTrans" cxnId="{8F3461CA-E22B-4017-93FC-FED78CFEBEB8}">
      <dgm:prSet/>
      <dgm:spPr/>
      <dgm:t>
        <a:bodyPr/>
        <a:lstStyle/>
        <a:p>
          <a:endParaRPr lang="en-US"/>
        </a:p>
      </dgm:t>
    </dgm:pt>
    <dgm:pt modelId="{2025C4DD-374B-D04A-AC48-CF0F531ECCE6}" type="pres">
      <dgm:prSet presAssocID="{EDAAEAD8-ABFA-4E20-9E5E-5E9372640A77}" presName="Name0" presStyleCnt="0">
        <dgm:presLayoutVars>
          <dgm:dir/>
          <dgm:animLvl val="lvl"/>
          <dgm:resizeHandles val="exact"/>
        </dgm:presLayoutVars>
      </dgm:prSet>
      <dgm:spPr/>
    </dgm:pt>
    <dgm:pt modelId="{EC6F33DE-C57A-9D4E-AEF6-45CAA37CA6A5}" type="pres">
      <dgm:prSet presAssocID="{E147DD67-85C6-420E-8B00-70978D65627D}" presName="composite" presStyleCnt="0"/>
      <dgm:spPr/>
    </dgm:pt>
    <dgm:pt modelId="{DEBA56C7-6A71-E345-901D-4B4AC9345124}" type="pres">
      <dgm:prSet presAssocID="{E147DD67-85C6-420E-8B00-70978D65627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2A5CE0-16FE-B846-B2E8-D6DFF72F5027}" type="pres">
      <dgm:prSet presAssocID="{E147DD67-85C6-420E-8B00-70978D65627D}" presName="desTx" presStyleLbl="revTx" presStyleIdx="0" presStyleCnt="3">
        <dgm:presLayoutVars>
          <dgm:bulletEnabled val="1"/>
        </dgm:presLayoutVars>
      </dgm:prSet>
      <dgm:spPr/>
    </dgm:pt>
    <dgm:pt modelId="{5B7E06B3-15F9-5D45-9A81-BB136B1EF637}" type="pres">
      <dgm:prSet presAssocID="{0EE32F60-3EC6-40FF-84A2-D774E623F776}" presName="space" presStyleCnt="0"/>
      <dgm:spPr/>
    </dgm:pt>
    <dgm:pt modelId="{94F52F94-C5F8-654A-B227-2C66B0336D14}" type="pres">
      <dgm:prSet presAssocID="{E647F448-A58C-4AD0-8D03-3E8883A30E57}" presName="composite" presStyleCnt="0"/>
      <dgm:spPr/>
    </dgm:pt>
    <dgm:pt modelId="{44315FEA-9767-F548-9439-240AAD49497E}" type="pres">
      <dgm:prSet presAssocID="{E647F448-A58C-4AD0-8D03-3E8883A30E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A85B332-1893-A742-A562-D9D09CD8FAD1}" type="pres">
      <dgm:prSet presAssocID="{E647F448-A58C-4AD0-8D03-3E8883A30E57}" presName="desTx" presStyleLbl="revTx" presStyleIdx="1" presStyleCnt="3">
        <dgm:presLayoutVars>
          <dgm:bulletEnabled val="1"/>
        </dgm:presLayoutVars>
      </dgm:prSet>
      <dgm:spPr/>
    </dgm:pt>
    <dgm:pt modelId="{8DA47347-9A7A-D046-96E4-B1D006DDC1EF}" type="pres">
      <dgm:prSet presAssocID="{D1D2810A-9EA0-4E76-AF7E-837C887F757C}" presName="space" presStyleCnt="0"/>
      <dgm:spPr/>
    </dgm:pt>
    <dgm:pt modelId="{2052C793-C6C5-4F44-9123-4B41FC2BE21E}" type="pres">
      <dgm:prSet presAssocID="{A91C6D25-5638-4D7F-8D07-3D3A48F40DF9}" presName="composite" presStyleCnt="0"/>
      <dgm:spPr/>
    </dgm:pt>
    <dgm:pt modelId="{91EDE8CF-40A7-6F4A-B517-A5D39841AA1C}" type="pres">
      <dgm:prSet presAssocID="{A91C6D25-5638-4D7F-8D07-3D3A48F40DF9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8B84555-EEB2-2445-9BCC-083C59065574}" type="pres">
      <dgm:prSet presAssocID="{A91C6D25-5638-4D7F-8D07-3D3A48F40DF9}" presName="desTx" presStyleLbl="revTx" presStyleIdx="2" presStyleCnt="3">
        <dgm:presLayoutVars>
          <dgm:bulletEnabled val="1"/>
        </dgm:presLayoutVars>
      </dgm:prSet>
      <dgm:spPr/>
    </dgm:pt>
  </dgm:ptLst>
  <dgm:cxnLst>
    <dgm:cxn modelId="{FA5C8F01-EF43-40F6-8F97-1EDB30C8400B}" srcId="{E147DD67-85C6-420E-8B00-70978D65627D}" destId="{AEBD57B3-F2A7-413F-A911-1AB0560D0CAA}" srcOrd="2" destOrd="0" parTransId="{0430216C-AB5E-4D6E-8F9C-36D16C985B1B}" sibTransId="{FA758DE3-D5BD-4AED-A581-B8719B3884F8}"/>
    <dgm:cxn modelId="{FBB7DB07-F855-4FAF-9D20-B26BCBF9EFD0}" srcId="{E147DD67-85C6-420E-8B00-70978D65627D}" destId="{5B5BD147-5648-4D03-AB56-35E507C0E219}" srcOrd="1" destOrd="0" parTransId="{9F1C9630-7F5A-46E8-B723-9F30B574C9B8}" sibTransId="{C1B80A7D-59DC-4732-BC61-F52BBD0B67D9}"/>
    <dgm:cxn modelId="{EAE36D1D-857A-47F4-8495-EE765515FF25}" srcId="{EDAAEAD8-ABFA-4E20-9E5E-5E9372640A77}" destId="{E147DD67-85C6-420E-8B00-70978D65627D}" srcOrd="0" destOrd="0" parTransId="{BC8461BB-BBB9-4F5F-8619-0B80073B2D1A}" sibTransId="{0EE32F60-3EC6-40FF-84A2-D774E623F776}"/>
    <dgm:cxn modelId="{085E1C21-2937-48E8-B88A-3F02B6D23804}" srcId="{E647F448-A58C-4AD0-8D03-3E8883A30E57}" destId="{39BE5A6E-F955-44D2-9FFE-8D0B81AED0F6}" srcOrd="1" destOrd="0" parTransId="{A1E05448-485E-4CBC-8ED7-0C1B05F95CDA}" sibTransId="{BBD61715-05B1-4895-B723-5057A508169B}"/>
    <dgm:cxn modelId="{4A005E29-EA5F-3042-B550-075624F4D1F7}" type="presOf" srcId="{836F5ADA-2D37-49CB-9D0F-C9BDCA68E239}" destId="{BA85B332-1893-A742-A562-D9D09CD8FAD1}" srcOrd="0" destOrd="2" presId="urn:microsoft.com/office/officeart/2005/8/layout/chevron1"/>
    <dgm:cxn modelId="{DD23F82C-933F-F84E-87E6-481BC9CEB47C}" type="presOf" srcId="{A91C6D25-5638-4D7F-8D07-3D3A48F40DF9}" destId="{91EDE8CF-40A7-6F4A-B517-A5D39841AA1C}" srcOrd="0" destOrd="0" presId="urn:microsoft.com/office/officeart/2005/8/layout/chevron1"/>
    <dgm:cxn modelId="{58CAA031-A710-DD4D-A4B1-AC444923CEEF}" type="presOf" srcId="{E647F448-A58C-4AD0-8D03-3E8883A30E57}" destId="{44315FEA-9767-F548-9439-240AAD49497E}" srcOrd="0" destOrd="0" presId="urn:microsoft.com/office/officeart/2005/8/layout/chevron1"/>
    <dgm:cxn modelId="{FC900B34-A881-45AB-97D8-42429D12DFEE}" srcId="{EDAAEAD8-ABFA-4E20-9E5E-5E9372640A77}" destId="{E647F448-A58C-4AD0-8D03-3E8883A30E57}" srcOrd="1" destOrd="0" parTransId="{2E34484F-29F5-444B-8D97-2648A0C19E6D}" sibTransId="{D1D2810A-9EA0-4E76-AF7E-837C887F757C}"/>
    <dgm:cxn modelId="{6B9DDB36-A4AF-4F7F-8A2D-B99A3F849B39}" srcId="{E647F448-A58C-4AD0-8D03-3E8883A30E57}" destId="{836F5ADA-2D37-49CB-9D0F-C9BDCA68E239}" srcOrd="2" destOrd="0" parTransId="{9D34E9E7-E38D-478B-AB9C-64BA41596A29}" sibTransId="{FE22792C-BA6C-4524-85F4-FED30A5F031F}"/>
    <dgm:cxn modelId="{2A2DC350-F66D-435F-8527-4CCA6930C788}" srcId="{E647F448-A58C-4AD0-8D03-3E8883A30E57}" destId="{873DD1D1-CD7A-4AC8-9456-1949321A179D}" srcOrd="0" destOrd="0" parTransId="{89FCD335-8C2B-4DCE-81F0-E2E38C3E389E}" sibTransId="{4D8D701D-D13D-4E75-935B-6C3B2532A84E}"/>
    <dgm:cxn modelId="{CE5B3558-F439-BF49-BC21-70F755883250}" type="presOf" srcId="{EDAAEAD8-ABFA-4E20-9E5E-5E9372640A77}" destId="{2025C4DD-374B-D04A-AC48-CF0F531ECCE6}" srcOrd="0" destOrd="0" presId="urn:microsoft.com/office/officeart/2005/8/layout/chevron1"/>
    <dgm:cxn modelId="{C5CF8A61-2F8E-4B79-A1D8-9273A71D3181}" srcId="{A91C6D25-5638-4D7F-8D07-3D3A48F40DF9}" destId="{D663FB88-25B8-4F0B-B15E-DCE509C56BAA}" srcOrd="0" destOrd="0" parTransId="{B4F864C9-2608-49EB-AE57-D027B79B74AB}" sibTransId="{325545B5-5D74-46AC-9463-54EC0BD66E53}"/>
    <dgm:cxn modelId="{DEBEBB71-9130-4024-B5D8-97F13D9AFC32}" srcId="{A91C6D25-5638-4D7F-8D07-3D3A48F40DF9}" destId="{71D264E7-52BF-458B-9DC9-64D4E96AC263}" srcOrd="1" destOrd="0" parTransId="{CCA14713-2E77-47CB-93AA-C45639A92B51}" sibTransId="{F1161B95-4F7A-4BB5-81EC-13E519D7B518}"/>
    <dgm:cxn modelId="{B3009774-0BA6-0F46-8D06-CDF88AE4D5F9}" type="presOf" srcId="{71D264E7-52BF-458B-9DC9-64D4E96AC263}" destId="{E8B84555-EEB2-2445-9BCC-083C59065574}" srcOrd="0" destOrd="1" presId="urn:microsoft.com/office/officeart/2005/8/layout/chevron1"/>
    <dgm:cxn modelId="{62146377-D412-423B-89A0-6EDFA7E7F742}" srcId="{E147DD67-85C6-420E-8B00-70978D65627D}" destId="{B2057E1A-F76E-4DC4-82EA-A59A693E81CF}" srcOrd="0" destOrd="0" parTransId="{1CC79D6C-C333-4692-A7B4-4733DE955A0E}" sibTransId="{54AD4064-E202-41B7-84A8-03E95BF675F3}"/>
    <dgm:cxn modelId="{D0CE9486-CF29-0647-9099-9CB60BB6ECAB}" type="presOf" srcId="{AE76B44B-3879-4F84-AD31-1A8E2914F14B}" destId="{E8B84555-EEB2-2445-9BCC-083C59065574}" srcOrd="0" destOrd="2" presId="urn:microsoft.com/office/officeart/2005/8/layout/chevron1"/>
    <dgm:cxn modelId="{31349D9D-108A-C146-9FFD-09790B23A52E}" type="presOf" srcId="{B2057E1A-F76E-4DC4-82EA-A59A693E81CF}" destId="{CF2A5CE0-16FE-B846-B2E8-D6DFF72F5027}" srcOrd="0" destOrd="0" presId="urn:microsoft.com/office/officeart/2005/8/layout/chevron1"/>
    <dgm:cxn modelId="{DBB03CB0-4D3E-9D46-9FB7-7335D95F5ABE}" type="presOf" srcId="{AEBD57B3-F2A7-413F-A911-1AB0560D0CAA}" destId="{CF2A5CE0-16FE-B846-B2E8-D6DFF72F5027}" srcOrd="0" destOrd="2" presId="urn:microsoft.com/office/officeart/2005/8/layout/chevron1"/>
    <dgm:cxn modelId="{5FD827B3-4D70-4F65-8CEF-EA8196FE68A4}" srcId="{EDAAEAD8-ABFA-4E20-9E5E-5E9372640A77}" destId="{A91C6D25-5638-4D7F-8D07-3D3A48F40DF9}" srcOrd="2" destOrd="0" parTransId="{C3C52B36-DB46-4DA7-8D2F-42B6B369C178}" sibTransId="{CADEBA0B-BCA8-4D1B-9136-9D9CB78E3D7F}"/>
    <dgm:cxn modelId="{8E6D77BB-9DFA-EF4A-ABCD-837554373B1D}" type="presOf" srcId="{5B5BD147-5648-4D03-AB56-35E507C0E219}" destId="{CF2A5CE0-16FE-B846-B2E8-D6DFF72F5027}" srcOrd="0" destOrd="1" presId="urn:microsoft.com/office/officeart/2005/8/layout/chevron1"/>
    <dgm:cxn modelId="{F5AAC2BD-B9EA-9A42-99FF-10B0BECC4E0D}" type="presOf" srcId="{E147DD67-85C6-420E-8B00-70978D65627D}" destId="{DEBA56C7-6A71-E345-901D-4B4AC9345124}" srcOrd="0" destOrd="0" presId="urn:microsoft.com/office/officeart/2005/8/layout/chevron1"/>
    <dgm:cxn modelId="{8F3461CA-E22B-4017-93FC-FED78CFEBEB8}" srcId="{A91C6D25-5638-4D7F-8D07-3D3A48F40DF9}" destId="{83BFED4F-43C0-4B18-AF3B-4FAF69281F27}" srcOrd="3" destOrd="0" parTransId="{9519B460-37E1-4E4E-863D-14B9EF59EB99}" sibTransId="{4E9DAEEB-5043-4149-A9A5-DBD266A87A2E}"/>
    <dgm:cxn modelId="{941725CF-2F5A-4047-A802-4C720D6D261E}" type="presOf" srcId="{39BE5A6E-F955-44D2-9FFE-8D0B81AED0F6}" destId="{BA85B332-1893-A742-A562-D9D09CD8FAD1}" srcOrd="0" destOrd="1" presId="urn:microsoft.com/office/officeart/2005/8/layout/chevron1"/>
    <dgm:cxn modelId="{245B09D1-997D-497D-A858-88E9C4C852FD}" srcId="{A91C6D25-5638-4D7F-8D07-3D3A48F40DF9}" destId="{AE76B44B-3879-4F84-AD31-1A8E2914F14B}" srcOrd="2" destOrd="0" parTransId="{83212BA8-FB44-497B-AA1C-1E9A9B0353BC}" sibTransId="{250C9E84-1878-40C2-B77F-618FB95640F1}"/>
    <dgm:cxn modelId="{DCA958D6-06D6-3042-AEB0-C52275F719BB}" type="presOf" srcId="{D663FB88-25B8-4F0B-B15E-DCE509C56BAA}" destId="{E8B84555-EEB2-2445-9BCC-083C59065574}" srcOrd="0" destOrd="0" presId="urn:microsoft.com/office/officeart/2005/8/layout/chevron1"/>
    <dgm:cxn modelId="{24A01DF0-8C2B-654A-82CF-B447F3702ED5}" type="presOf" srcId="{873DD1D1-CD7A-4AC8-9456-1949321A179D}" destId="{BA85B332-1893-A742-A562-D9D09CD8FAD1}" srcOrd="0" destOrd="0" presId="urn:microsoft.com/office/officeart/2005/8/layout/chevron1"/>
    <dgm:cxn modelId="{06135FF1-1A62-C546-8CA5-74569BCF0B66}" type="presOf" srcId="{83BFED4F-43C0-4B18-AF3B-4FAF69281F27}" destId="{E8B84555-EEB2-2445-9BCC-083C59065574}" srcOrd="0" destOrd="3" presId="urn:microsoft.com/office/officeart/2005/8/layout/chevron1"/>
    <dgm:cxn modelId="{F3DF079C-61AB-5549-A9E1-1D69D2E2227A}" type="presParOf" srcId="{2025C4DD-374B-D04A-AC48-CF0F531ECCE6}" destId="{EC6F33DE-C57A-9D4E-AEF6-45CAA37CA6A5}" srcOrd="0" destOrd="0" presId="urn:microsoft.com/office/officeart/2005/8/layout/chevron1"/>
    <dgm:cxn modelId="{DFFA0364-6652-BD49-93A9-DA485B71AFDB}" type="presParOf" srcId="{EC6F33DE-C57A-9D4E-AEF6-45CAA37CA6A5}" destId="{DEBA56C7-6A71-E345-901D-4B4AC9345124}" srcOrd="0" destOrd="0" presId="urn:microsoft.com/office/officeart/2005/8/layout/chevron1"/>
    <dgm:cxn modelId="{229D910A-CFD0-BA45-8AB9-5E7FAE019F5A}" type="presParOf" srcId="{EC6F33DE-C57A-9D4E-AEF6-45CAA37CA6A5}" destId="{CF2A5CE0-16FE-B846-B2E8-D6DFF72F5027}" srcOrd="1" destOrd="0" presId="urn:microsoft.com/office/officeart/2005/8/layout/chevron1"/>
    <dgm:cxn modelId="{8A60A816-DB61-824C-8E4E-1B84BB8D3222}" type="presParOf" srcId="{2025C4DD-374B-D04A-AC48-CF0F531ECCE6}" destId="{5B7E06B3-15F9-5D45-9A81-BB136B1EF637}" srcOrd="1" destOrd="0" presId="urn:microsoft.com/office/officeart/2005/8/layout/chevron1"/>
    <dgm:cxn modelId="{9C7F40AD-4E96-CD4C-B417-CFF6DD538E89}" type="presParOf" srcId="{2025C4DD-374B-D04A-AC48-CF0F531ECCE6}" destId="{94F52F94-C5F8-654A-B227-2C66B0336D14}" srcOrd="2" destOrd="0" presId="urn:microsoft.com/office/officeart/2005/8/layout/chevron1"/>
    <dgm:cxn modelId="{0CD4CE1D-722F-B14F-A8F6-10B9EF28E0D5}" type="presParOf" srcId="{94F52F94-C5F8-654A-B227-2C66B0336D14}" destId="{44315FEA-9767-F548-9439-240AAD49497E}" srcOrd="0" destOrd="0" presId="urn:microsoft.com/office/officeart/2005/8/layout/chevron1"/>
    <dgm:cxn modelId="{F6AB0857-99F4-944E-89D3-AED3208AF24C}" type="presParOf" srcId="{94F52F94-C5F8-654A-B227-2C66B0336D14}" destId="{BA85B332-1893-A742-A562-D9D09CD8FAD1}" srcOrd="1" destOrd="0" presId="urn:microsoft.com/office/officeart/2005/8/layout/chevron1"/>
    <dgm:cxn modelId="{BBBED228-A085-E747-9EA3-28105B0B3D80}" type="presParOf" srcId="{2025C4DD-374B-D04A-AC48-CF0F531ECCE6}" destId="{8DA47347-9A7A-D046-96E4-B1D006DDC1EF}" srcOrd="3" destOrd="0" presId="urn:microsoft.com/office/officeart/2005/8/layout/chevron1"/>
    <dgm:cxn modelId="{241C6C92-519D-AD4E-8FFF-FBF8ABAEB4F0}" type="presParOf" srcId="{2025C4DD-374B-D04A-AC48-CF0F531ECCE6}" destId="{2052C793-C6C5-4F44-9123-4B41FC2BE21E}" srcOrd="4" destOrd="0" presId="urn:microsoft.com/office/officeart/2005/8/layout/chevron1"/>
    <dgm:cxn modelId="{BAEF51FA-614F-064B-94A3-A5F531EA55F0}" type="presParOf" srcId="{2052C793-C6C5-4F44-9123-4B41FC2BE21E}" destId="{91EDE8CF-40A7-6F4A-B517-A5D39841AA1C}" srcOrd="0" destOrd="0" presId="urn:microsoft.com/office/officeart/2005/8/layout/chevron1"/>
    <dgm:cxn modelId="{67B46F03-B78F-F746-AF67-022683E3BB6B}" type="presParOf" srcId="{2052C793-C6C5-4F44-9123-4B41FC2BE21E}" destId="{E8B84555-EEB2-2445-9BCC-083C5906557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026E9-B05B-4A9C-B0B3-58BCCE99A99B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D3B64-3BFB-4F7A-A4C2-97AE18840DEC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9CE3A-D623-49A5-9BA5-AA24D544969A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Communication</a:t>
          </a:r>
        </a:p>
      </dsp:txBody>
      <dsp:txXfrm>
        <a:off x="876386" y="1780"/>
        <a:ext cx="5387253" cy="758776"/>
      </dsp:txXfrm>
    </dsp:sp>
    <dsp:sp modelId="{A69BF4DF-8BBF-4B63-80D7-7F2B89809068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A0A45-D643-40FB-94CB-3D37D54515BA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4461-676C-48C3-9F35-BCD657A5691B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Knowledge sharing</a:t>
          </a:r>
        </a:p>
      </dsp:txBody>
      <dsp:txXfrm>
        <a:off x="876386" y="950250"/>
        <a:ext cx="5387253" cy="758776"/>
      </dsp:txXfrm>
    </dsp:sp>
    <dsp:sp modelId="{3CA050FF-2CD9-4F23-80D1-047DEF8D1CF4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4693C-6745-40BB-8172-7CFE96FCDA66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33E2D-46A4-429B-8B0B-71FD5411F807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</a:t>
          </a:r>
        </a:p>
      </dsp:txBody>
      <dsp:txXfrm>
        <a:off x="876386" y="1898720"/>
        <a:ext cx="5387253" cy="758776"/>
      </dsp:txXfrm>
    </dsp:sp>
    <dsp:sp modelId="{B0FF20E9-BDDD-4737-8793-8DA96CD3447F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119C5-EC91-4BE6-8DD3-B8A3E921A97D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EF26C-76D3-4756-828E-0A34A1435FE8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Milestones and learnings</a:t>
          </a:r>
        </a:p>
      </dsp:txBody>
      <dsp:txXfrm>
        <a:off x="876386" y="2847191"/>
        <a:ext cx="5387253" cy="758776"/>
      </dsp:txXfrm>
    </dsp:sp>
    <dsp:sp modelId="{0F561169-77E3-4B99-A349-F28A6D6B9C5C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18300-C81F-44B1-B4F0-1EEAAE17B822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1FF56-98C2-4BC4-B6CD-0FBDFE18B944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 Dynamics</a:t>
          </a:r>
        </a:p>
      </dsp:txBody>
      <dsp:txXfrm>
        <a:off x="876386" y="3795661"/>
        <a:ext cx="5387253" cy="758776"/>
      </dsp:txXfrm>
    </dsp:sp>
    <dsp:sp modelId="{9E3E6767-46BA-4A3D-87D9-1115C7BBA05A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CE4CC-74BF-41C4-AFA6-52B8CB34B12D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B2170-B758-478D-83FF-92B6BB3FB600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 workshop and feature prioritization</a:t>
          </a:r>
        </a:p>
      </dsp:txBody>
      <dsp:txXfrm>
        <a:off x="876386" y="4744131"/>
        <a:ext cx="5387253" cy="7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61E8D-CACF-45C6-B2DD-2A66B76FFB8D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BA1B5-1220-4189-8C54-F99B3EE4A85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share knowledge, we have regular catch ups, share and communicate on slack and share on sprint meetings</a:t>
          </a:r>
        </a:p>
      </dsp:txBody>
      <dsp:txXfrm>
        <a:off x="417971" y="2644140"/>
        <a:ext cx="2889450" cy="720000"/>
      </dsp:txXfrm>
    </dsp:sp>
    <dsp:sp modelId="{218A7973-65F6-4815-AFBC-6A86F21CE1E7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3329E-7D7F-4A5E-9A72-706D0E578852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ASD team have learned about data cleaning, data profiling, outliers and clustering</a:t>
          </a:r>
        </a:p>
      </dsp:txBody>
      <dsp:txXfrm>
        <a:off x="3813075" y="2644140"/>
        <a:ext cx="2889450" cy="720000"/>
      </dsp:txXfrm>
    </dsp:sp>
    <dsp:sp modelId="{9AABF2A9-0583-4B48-9747-C101A78BD21C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02390-6512-41D0-96FB-89189C98AE4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DS team have learned about API’s, coding in a software environment rather than notebooks and GitHub 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A56C7-6A71-E345-901D-4B4AC9345124}">
      <dsp:nvSpPr>
        <dsp:cNvPr id="0" name=""/>
        <dsp:cNvSpPr/>
      </dsp:nvSpPr>
      <dsp:spPr>
        <a:xfrm>
          <a:off x="6003" y="201470"/>
          <a:ext cx="3513117" cy="1242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Must Have</a:t>
          </a:r>
        </a:p>
      </dsp:txBody>
      <dsp:txXfrm>
        <a:off x="627003" y="201470"/>
        <a:ext cx="2271117" cy="1242000"/>
      </dsp:txXfrm>
    </dsp:sp>
    <dsp:sp modelId="{CF2A5CE0-16FE-B846-B2E8-D6DFF72F5027}">
      <dsp:nvSpPr>
        <dsp:cNvPr id="0" name=""/>
        <dsp:cNvSpPr/>
      </dsp:nvSpPr>
      <dsp:spPr>
        <a:xfrm>
          <a:off x="6003" y="1598720"/>
          <a:ext cx="2810494" cy="176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Importation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Cleaning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Export</a:t>
          </a:r>
        </a:p>
      </dsp:txBody>
      <dsp:txXfrm>
        <a:off x="6003" y="1598720"/>
        <a:ext cx="2810494" cy="1765968"/>
      </dsp:txXfrm>
    </dsp:sp>
    <dsp:sp modelId="{44315FEA-9767-F548-9439-240AAD49497E}">
      <dsp:nvSpPr>
        <dsp:cNvPr id="0" name=""/>
        <dsp:cNvSpPr/>
      </dsp:nvSpPr>
      <dsp:spPr>
        <a:xfrm>
          <a:off x="3303121" y="201470"/>
          <a:ext cx="3513117" cy="124200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Should Have</a:t>
          </a:r>
        </a:p>
      </dsp:txBody>
      <dsp:txXfrm>
        <a:off x="3924121" y="201470"/>
        <a:ext cx="2271117" cy="1242000"/>
      </dsp:txXfrm>
    </dsp:sp>
    <dsp:sp modelId="{BA85B332-1893-A742-A562-D9D09CD8FAD1}">
      <dsp:nvSpPr>
        <dsp:cNvPr id="0" name=""/>
        <dsp:cNvSpPr/>
      </dsp:nvSpPr>
      <dsp:spPr>
        <a:xfrm>
          <a:off x="3303121" y="1598720"/>
          <a:ext cx="2810494" cy="176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Profiling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Preview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Multiple Files</a:t>
          </a:r>
        </a:p>
      </dsp:txBody>
      <dsp:txXfrm>
        <a:off x="3303121" y="1598720"/>
        <a:ext cx="2810494" cy="1765968"/>
      </dsp:txXfrm>
    </dsp:sp>
    <dsp:sp modelId="{91EDE8CF-40A7-6F4A-B517-A5D39841AA1C}">
      <dsp:nvSpPr>
        <dsp:cNvPr id="0" name=""/>
        <dsp:cNvSpPr/>
      </dsp:nvSpPr>
      <dsp:spPr>
        <a:xfrm>
          <a:off x="6600238" y="201470"/>
          <a:ext cx="3513117" cy="124200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Could Have</a:t>
          </a:r>
        </a:p>
      </dsp:txBody>
      <dsp:txXfrm>
        <a:off x="7221238" y="201470"/>
        <a:ext cx="2271117" cy="1242000"/>
      </dsp:txXfrm>
    </dsp:sp>
    <dsp:sp modelId="{E8B84555-EEB2-2445-9BCC-083C59065574}">
      <dsp:nvSpPr>
        <dsp:cNvPr id="0" name=""/>
        <dsp:cNvSpPr/>
      </dsp:nvSpPr>
      <dsp:spPr>
        <a:xfrm>
          <a:off x="6600238" y="1598720"/>
          <a:ext cx="2810494" cy="176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LLM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ETL functionality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Analysis Feature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Machine Learning toolset</a:t>
          </a:r>
        </a:p>
      </dsp:txBody>
      <dsp:txXfrm>
        <a:off x="6600238" y="1598720"/>
        <a:ext cx="2810494" cy="1765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687DB-1CC2-7F49-9491-AB7F5B574AE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1BFEC-8535-3041-8338-55B272DC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FF4-F146-BB24-28D4-597E26A2E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D10E5-1946-F722-BB43-4044B8E76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4002-C849-60C4-8F4B-81F30894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9D4B-6327-1BF8-8DF5-B8A81000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1AC9-481E-7335-E7E6-7638B30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A125-DD00-A3EB-6941-F0DF3489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F402-B27F-BEEA-CDD4-494C04EC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64FFC-7849-0442-5093-E1299472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BE7D-AC54-F2AC-369F-EAD422C7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AC87-DC3B-1BF9-8BA4-99EB9E7D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B999D-B839-6D7B-5ACB-FCE99EB17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384EC-DCDD-602F-5255-F3802E948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4809-B7B3-1043-432A-AE48F9CF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0F09-216B-DBA4-AC30-1395CE0B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B43D-E289-AECC-75C1-A8E5E927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0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60B4-0C37-25D2-C5B3-616CC614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F0F7-80C1-F089-76D8-D075901B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7D5A-25B2-E8A6-6C5F-1E1EAA47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9E91-F2F4-2903-F4C6-C4B46474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02241-F5A4-1419-FC63-8BA0025F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CD87-6A02-F8DE-B13C-C3EF2685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FFDA-EC2F-D0B6-B2DA-A6B74BA0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44A5-28B0-3E7E-E0FA-EFA47526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6414A-4654-72E6-0DD4-E0D8FD86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9925-BCAE-5710-1E0B-F367D136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0F52-965F-FEB9-D0B2-C32FE5E3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24FB-AF32-17DD-56ED-C69AEEB67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970A0-0CB7-A034-0124-72B78C57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43103-F8D3-98A8-FCA0-8EA5D061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42725-0FCB-C45B-7E42-2A79D1AE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EFD9F-D75D-ADC5-920B-4669A255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4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84E2-2D89-8431-D7B9-5C1C7B38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4604-4B9D-D32E-6F38-FEE8AB6C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56545-BBD8-4343-3D63-2F94F9613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76F7F-5318-BA45-9412-871ACBA52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5CB79-D331-7983-8607-61C6D533F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106DD-3F9E-A77D-EC87-5F6B41C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DEFB1-6F70-EBA9-0F5D-70527EDA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BF2D8-657A-28CC-E9AD-0021664B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FDDB-DD04-4D60-D6F5-3D9998D9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F78F6-13DC-4F89-02A7-937C49F5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F0867-CD8B-9C2F-C721-F6706113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EC112-0B4B-BB75-27BA-1E5723CC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F5EFB-DAAE-79CB-2791-09236C79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D4C55-6C03-0D66-9251-EA3EC71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20553-C28B-00F6-307A-01A19C47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011B-29BF-ACFC-B210-F62FF1E3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5CC5-3798-8000-B82A-38A15076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3EE53-5B83-44C2-7C11-05E736E02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0535B-A669-1961-1569-60FC332B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C5FD-7CE2-2D81-A6E9-1BB0E78D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25B2-7D72-FE18-BBE4-3DEE7B7D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46EF-ECC4-83D0-C7C6-7B910C4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9DD80-2E71-0447-2184-0B673DAF7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7589-EF13-B404-EDED-577EFEA1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A4FB6-3BD6-4E9D-346F-BB077A99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D7731-27FF-1F16-FF55-494F6F65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EB4B-EF9F-F82E-05D2-2F31A727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9966B-814E-BEFA-3E5D-969F09DA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13D9E-53B5-C6AD-9C0F-AF8DACBC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61D7-3428-8D36-EF98-13204801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BF57-DB8B-564A-9600-E77EC67F2A1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2AB0-6096-FB9E-8657-E4D42CCC6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5F17-58EE-92C7-2F22-12082EC7C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866D-6B55-C649-8D7C-52C71E7B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9738E-4CDC-A960-AC17-7727FCFB6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Data Polish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A510-7520-8CC5-E334-3CAE1A416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Show and Tell 20/10/23</a:t>
            </a:r>
          </a:p>
        </p:txBody>
      </p:sp>
      <p:pic>
        <p:nvPicPr>
          <p:cNvPr id="212" name="Graphic 211" descr="Bar chart">
            <a:extLst>
              <a:ext uri="{FF2B5EF4-FFF2-40B4-BE49-F238E27FC236}">
                <a16:creationId xmlns:a16="http://schemas.microsoft.com/office/drawing/2014/main" id="{9AD30753-FA77-1C85-47AE-BC83B2171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79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D7535-7C66-17CF-FBEA-23CC28FC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Prioritization of the Sub Features </a:t>
            </a:r>
            <a:br>
              <a:rPr lang="en-US" sz="3600">
                <a:solidFill>
                  <a:schemeClr val="tx2"/>
                </a:solidFill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9948-594D-EBA8-6F97-495F98F1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solidFill>
                  <a:schemeClr val="tx2"/>
                </a:solidFill>
              </a:rPr>
              <a:t>KANO framework used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Why the KANO framework?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Good for when there is limited capacity and time.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Basic features set as priority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Excitement features set for later release.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268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F543F-1D65-1B41-9E5B-75EE998E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Agenda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EC2F8F17-2001-7F5A-6FD2-53E9A9637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10782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63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C8FA2-73F7-7BDC-329D-28A5D316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4D9D-F039-F77C-1579-D71076A4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 lnSpcReduction="10000"/>
          </a:bodyPr>
          <a:lstStyle/>
          <a:p>
            <a:r>
              <a:rPr lang="en-US" sz="1400" dirty="0"/>
              <a:t>Team communicate through Slack instant messaging and daily stand ups on Teams. </a:t>
            </a:r>
          </a:p>
          <a:p>
            <a:r>
              <a:rPr lang="en-US" sz="1400" dirty="0"/>
              <a:t>Initial challenges were problems with focused conversations</a:t>
            </a:r>
          </a:p>
          <a:p>
            <a:r>
              <a:rPr lang="en-US" sz="1400" dirty="0"/>
              <a:t>Solution:</a:t>
            </a:r>
          </a:p>
          <a:p>
            <a:pPr marL="457200" lvl="1" indent="0">
              <a:buNone/>
            </a:pPr>
            <a:r>
              <a:rPr lang="en-US" sz="1400" dirty="0"/>
              <a:t>Primary communication tool switched from WhatsApp to Slack as it allows channels, threads and apps that connect to GitHub and Jira.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8CF2B-F92A-272C-13FA-D7CBD4573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2" r="236" b="1"/>
          <a:stretch/>
        </p:blipFill>
        <p:spPr>
          <a:xfrm>
            <a:off x="835166" y="2775377"/>
            <a:ext cx="10515569" cy="31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34DE-4208-44B0-2422-2EA3D80F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sharing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1E52FA8-CC10-6C5E-7E6E-E90C7DE844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37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1F761-99E6-5DA2-49A6-3CC9C7EB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GitHub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5E99-FC14-5011-7430-D95B5184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Naveen has taken ownership of the GitHub.</a:t>
            </a:r>
          </a:p>
          <a:p>
            <a:r>
              <a:rPr lang="en-US" sz="1800" dirty="0">
                <a:solidFill>
                  <a:schemeClr val="tx2"/>
                </a:solidFill>
              </a:rPr>
              <a:t>Tracking with user stories on Jira.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Each commit must be reviewed by 2 team members before Merge.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Team is encouraged to add thorough reviews and feedback to each merge request.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Team pushes to development branch and then Naveen pushes to prod and main branches once a week on Wednesday evening.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BA5C2349-3B89-B53E-4571-DC543829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6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87F2B-4D96-A7A3-49E1-C5BEB520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Milestones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C1D9-B798-FECE-AFC2-8C855B3C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Key Milestones yet to overcome: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Yet to get user feedback on stable MVP-1 release (Process to begin next week)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Column specific cleaning.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Interactive data profile dashboard.</a:t>
            </a:r>
          </a:p>
          <a:p>
            <a:pPr lvl="1"/>
            <a:endParaRPr lang="en-US" sz="1700" dirty="0">
              <a:solidFill>
                <a:schemeClr val="tx2"/>
              </a:solidFill>
            </a:endParaRPr>
          </a:p>
          <a:p>
            <a:r>
              <a:rPr lang="en-US" sz="1700" dirty="0">
                <a:solidFill>
                  <a:schemeClr val="tx2"/>
                </a:solidFill>
              </a:rPr>
              <a:t>Key Learnings: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Constant communication and collaboration is important.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Preparation before meetings or design activities is important to ensure the meeting or activity is productive.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Setting out goals for each sprint is important so that team has alignment and purpose for the week.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Importance of a white board (bonus)</a:t>
            </a:r>
          </a:p>
          <a:p>
            <a:pPr lvl="1"/>
            <a:endParaRPr lang="en-US" sz="1700" dirty="0">
              <a:solidFill>
                <a:schemeClr val="tx2"/>
              </a:solidFill>
            </a:endParaRPr>
          </a:p>
          <a:p>
            <a:pPr lvl="1"/>
            <a:endParaRPr lang="en-US" sz="1700" dirty="0">
              <a:solidFill>
                <a:schemeClr val="tx2"/>
              </a:solidFill>
            </a:endParaRPr>
          </a:p>
          <a:p>
            <a:pPr lvl="1"/>
            <a:endParaRPr lang="en-US" sz="1700" dirty="0">
              <a:solidFill>
                <a:schemeClr val="tx2"/>
              </a:solidFill>
            </a:endParaRPr>
          </a:p>
          <a:p>
            <a:pPr lvl="1"/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08C2B7DC-7E8A-3F9A-632B-1E87F88FF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1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F5DF3-B50C-CDF6-82A8-B94281B2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Team problem solving and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FFA6-5D7D-CE8B-2B16-2124C824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The team has regular daily stand ups that help solve day to day problems. 3 questions are asked of each person: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What did you do yesterday?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What are you doing today?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Any problems or blockers?</a:t>
            </a:r>
          </a:p>
          <a:p>
            <a:pPr lvl="2"/>
            <a:r>
              <a:rPr lang="en-US" sz="1500">
                <a:solidFill>
                  <a:schemeClr val="tx2"/>
                </a:solidFill>
              </a:rPr>
              <a:t>If yes, then we stay on the call and try to solve the problem as a team or split off on a separate call to solve the problem with relevant team members. </a:t>
            </a:r>
          </a:p>
          <a:p>
            <a:r>
              <a:rPr lang="en-US" sz="1500">
                <a:solidFill>
                  <a:schemeClr val="tx2"/>
                </a:solidFill>
              </a:rPr>
              <a:t>Team dynamics that may have to change for product to get to completion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>
                <a:solidFill>
                  <a:schemeClr val="tx2"/>
                </a:solidFill>
              </a:rPr>
              <a:t>An increase in in person meetings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>
                <a:solidFill>
                  <a:schemeClr val="tx2"/>
                </a:solidFill>
              </a:rPr>
              <a:t>More efficient adhoc calls so that we can focus on development.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oard Room">
            <a:extLst>
              <a:ext uri="{FF2B5EF4-FFF2-40B4-BE49-F238E27FC236}">
                <a16:creationId xmlns:a16="http://schemas.microsoft.com/office/drawing/2014/main" id="{CB153D43-9022-4E51-82F0-98D5DD15A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3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6056C-EBF8-AB4C-0D03-2F3EEF4B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Design workshop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7117-CB33-1C8F-036D-499257A8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Compiled list of features gathered from research, competitor analysis and target user requests.</a:t>
            </a:r>
          </a:p>
          <a:p>
            <a:r>
              <a:rPr lang="en-US" sz="2200" dirty="0"/>
              <a:t>Planned the product roadmap until December (agile).</a:t>
            </a:r>
          </a:p>
          <a:p>
            <a:endParaRPr lang="en-US" sz="2200" dirty="0"/>
          </a:p>
        </p:txBody>
      </p:sp>
      <p:pic>
        <p:nvPicPr>
          <p:cNvPr id="5" name="Picture 4" descr="A screenshot of a chart&#10;&#10;Description automatically generated">
            <a:extLst>
              <a:ext uri="{FF2B5EF4-FFF2-40B4-BE49-F238E27FC236}">
                <a16:creationId xmlns:a16="http://schemas.microsoft.com/office/drawing/2014/main" id="{349872E4-87E5-291B-3D86-6831FBD5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46326"/>
            <a:ext cx="10917936" cy="38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0A85F-D469-CFEA-7EED-40D54FFB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chemeClr val="tx2"/>
                </a:solidFill>
              </a:rPr>
              <a:t>Key High-Level Feature Prioritization</a:t>
            </a:r>
            <a:br>
              <a:rPr lang="en-US" sz="2500">
                <a:solidFill>
                  <a:schemeClr val="tx2"/>
                </a:solidFill>
              </a:rPr>
            </a:br>
            <a:r>
              <a:rPr lang="en-US" sz="2500">
                <a:solidFill>
                  <a:schemeClr val="tx2"/>
                </a:solidFill>
              </a:rPr>
              <a:t>Key high-level features prioritized using the MoSCoW framework</a:t>
            </a:r>
            <a:br>
              <a:rPr lang="en-US" sz="2500">
                <a:solidFill>
                  <a:schemeClr val="tx2"/>
                </a:solidFill>
              </a:rPr>
            </a:br>
            <a:endParaRPr lang="en-US" sz="25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6AD04C-E366-92A7-EC80-DCE8A3B48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05660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46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486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Polish</vt:lpstr>
      <vt:lpstr>Agenda</vt:lpstr>
      <vt:lpstr>Communication</vt:lpstr>
      <vt:lpstr>Knowledge sharing</vt:lpstr>
      <vt:lpstr>GitHub management</vt:lpstr>
      <vt:lpstr>Milestones and Learnings</vt:lpstr>
      <vt:lpstr>Team problem solving and Dynamics</vt:lpstr>
      <vt:lpstr>Design workshop</vt:lpstr>
      <vt:lpstr>Key High-Level Feature Prioritization Key high-level features prioritized using the MoSCoW framework </vt:lpstr>
      <vt:lpstr>Prioritization of the Sub Features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Polish</dc:title>
  <dc:creator>D22124413 Sean McCrossn</dc:creator>
  <cp:lastModifiedBy>D22124413 Sean McCrossn</cp:lastModifiedBy>
  <cp:revision>3</cp:revision>
  <dcterms:created xsi:type="dcterms:W3CDTF">2023-10-19T12:56:08Z</dcterms:created>
  <dcterms:modified xsi:type="dcterms:W3CDTF">2023-10-19T15:15:10Z</dcterms:modified>
</cp:coreProperties>
</file>