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849F4-A39E-4D1B-8610-7B48E9F1DA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F27B0C-A82D-4EEB-960B-21412A998C56}">
      <dgm:prSet/>
      <dgm:spPr/>
      <dgm:t>
        <a:bodyPr/>
        <a:lstStyle/>
        <a:p>
          <a:r>
            <a:rPr lang="en-US"/>
            <a:t>Evaluation Phase 0</a:t>
          </a:r>
        </a:p>
      </dgm:t>
    </dgm:pt>
    <dgm:pt modelId="{8B0169DD-809C-43D0-B989-A1CA5E99F25C}" type="parTrans" cxnId="{015F1CA4-63FA-4B57-861A-0ED4F0EC41CB}">
      <dgm:prSet/>
      <dgm:spPr/>
      <dgm:t>
        <a:bodyPr/>
        <a:lstStyle/>
        <a:p>
          <a:endParaRPr lang="en-US"/>
        </a:p>
      </dgm:t>
    </dgm:pt>
    <dgm:pt modelId="{4AFC0CD8-8112-4E8B-A27E-A1BEB92AA980}" type="sibTrans" cxnId="{015F1CA4-63FA-4B57-861A-0ED4F0EC41CB}">
      <dgm:prSet/>
      <dgm:spPr/>
      <dgm:t>
        <a:bodyPr/>
        <a:lstStyle/>
        <a:p>
          <a:endParaRPr lang="en-US"/>
        </a:p>
      </dgm:t>
    </dgm:pt>
    <dgm:pt modelId="{11A57CB3-BE9A-4659-A0C0-D195809393D8}">
      <dgm:prSet/>
      <dgm:spPr/>
      <dgm:t>
        <a:bodyPr/>
        <a:lstStyle/>
        <a:p>
          <a:r>
            <a:rPr lang="en-US"/>
            <a:t>Evaluation Phase 1</a:t>
          </a:r>
        </a:p>
      </dgm:t>
    </dgm:pt>
    <dgm:pt modelId="{72B13985-814E-4B18-BD48-7810BBA70C45}" type="parTrans" cxnId="{367AD76F-D9AC-4C8A-81FA-9A8D19BE111A}">
      <dgm:prSet/>
      <dgm:spPr/>
      <dgm:t>
        <a:bodyPr/>
        <a:lstStyle/>
        <a:p>
          <a:endParaRPr lang="en-US"/>
        </a:p>
      </dgm:t>
    </dgm:pt>
    <dgm:pt modelId="{47B8AA0B-BC56-4325-9793-4F70D3A13AC0}" type="sibTrans" cxnId="{367AD76F-D9AC-4C8A-81FA-9A8D19BE111A}">
      <dgm:prSet/>
      <dgm:spPr/>
      <dgm:t>
        <a:bodyPr/>
        <a:lstStyle/>
        <a:p>
          <a:endParaRPr lang="en-US"/>
        </a:p>
      </dgm:t>
    </dgm:pt>
    <dgm:pt modelId="{0F2B7601-3378-4E1A-9CE8-8AFEB75B05E5}">
      <dgm:prSet/>
      <dgm:spPr/>
      <dgm:t>
        <a:bodyPr/>
        <a:lstStyle/>
        <a:p>
          <a:r>
            <a:rPr lang="en-US"/>
            <a:t>Evaluation Phase 2</a:t>
          </a:r>
        </a:p>
      </dgm:t>
    </dgm:pt>
    <dgm:pt modelId="{7ABFA12C-90D2-4157-A690-3850A4B37D36}" type="parTrans" cxnId="{50BD2D02-DE92-4FEA-BA7C-EB15EDF74655}">
      <dgm:prSet/>
      <dgm:spPr/>
      <dgm:t>
        <a:bodyPr/>
        <a:lstStyle/>
        <a:p>
          <a:endParaRPr lang="en-US"/>
        </a:p>
      </dgm:t>
    </dgm:pt>
    <dgm:pt modelId="{8DD4B918-9543-4910-8CE9-BB17EDF4542C}" type="sibTrans" cxnId="{50BD2D02-DE92-4FEA-BA7C-EB15EDF74655}">
      <dgm:prSet/>
      <dgm:spPr/>
      <dgm:t>
        <a:bodyPr/>
        <a:lstStyle/>
        <a:p>
          <a:endParaRPr lang="en-US"/>
        </a:p>
      </dgm:t>
    </dgm:pt>
    <dgm:pt modelId="{7DF0856C-C3BF-49CE-B2E7-492094B32408}">
      <dgm:prSet/>
      <dgm:spPr/>
      <dgm:t>
        <a:bodyPr/>
        <a:lstStyle/>
        <a:p>
          <a:r>
            <a:rPr lang="en-US"/>
            <a:t>Evaluation Phase 3</a:t>
          </a:r>
        </a:p>
      </dgm:t>
    </dgm:pt>
    <dgm:pt modelId="{A3A05067-9DB2-4609-AF87-83C136027EF4}" type="parTrans" cxnId="{46090CFE-D733-4E3D-9494-7A727F4B018A}">
      <dgm:prSet/>
      <dgm:spPr/>
      <dgm:t>
        <a:bodyPr/>
        <a:lstStyle/>
        <a:p>
          <a:endParaRPr lang="en-US"/>
        </a:p>
      </dgm:t>
    </dgm:pt>
    <dgm:pt modelId="{DFE4D174-B843-46E2-B3E2-D19061A1C3FC}" type="sibTrans" cxnId="{46090CFE-D733-4E3D-9494-7A727F4B018A}">
      <dgm:prSet/>
      <dgm:spPr/>
      <dgm:t>
        <a:bodyPr/>
        <a:lstStyle/>
        <a:p>
          <a:endParaRPr lang="en-US"/>
        </a:p>
      </dgm:t>
    </dgm:pt>
    <dgm:pt modelId="{1E28367B-8868-D847-9032-5A79A2A22BF1}" type="pres">
      <dgm:prSet presAssocID="{B58849F4-A39E-4D1B-8610-7B48E9F1DA5A}" presName="vert0" presStyleCnt="0">
        <dgm:presLayoutVars>
          <dgm:dir/>
          <dgm:animOne val="branch"/>
          <dgm:animLvl val="lvl"/>
        </dgm:presLayoutVars>
      </dgm:prSet>
      <dgm:spPr/>
    </dgm:pt>
    <dgm:pt modelId="{91261277-AAC8-234C-A573-EE8BEE736DA9}" type="pres">
      <dgm:prSet presAssocID="{84F27B0C-A82D-4EEB-960B-21412A998C56}" presName="thickLine" presStyleLbl="alignNode1" presStyleIdx="0" presStyleCnt="4"/>
      <dgm:spPr/>
    </dgm:pt>
    <dgm:pt modelId="{BB32360E-FE33-D245-AB4C-79D0B59DEF8F}" type="pres">
      <dgm:prSet presAssocID="{84F27B0C-A82D-4EEB-960B-21412A998C56}" presName="horz1" presStyleCnt="0"/>
      <dgm:spPr/>
    </dgm:pt>
    <dgm:pt modelId="{42343D87-BB69-A34F-9F25-8A0B2A7343C0}" type="pres">
      <dgm:prSet presAssocID="{84F27B0C-A82D-4EEB-960B-21412A998C56}" presName="tx1" presStyleLbl="revTx" presStyleIdx="0" presStyleCnt="4"/>
      <dgm:spPr/>
    </dgm:pt>
    <dgm:pt modelId="{4A03452C-6227-C848-BA23-59E11A39186E}" type="pres">
      <dgm:prSet presAssocID="{84F27B0C-A82D-4EEB-960B-21412A998C56}" presName="vert1" presStyleCnt="0"/>
      <dgm:spPr/>
    </dgm:pt>
    <dgm:pt modelId="{FEBDBFA2-D387-424A-AB9D-002B545FBEF1}" type="pres">
      <dgm:prSet presAssocID="{11A57CB3-BE9A-4659-A0C0-D195809393D8}" presName="thickLine" presStyleLbl="alignNode1" presStyleIdx="1" presStyleCnt="4"/>
      <dgm:spPr/>
    </dgm:pt>
    <dgm:pt modelId="{DA78D3EA-C3C0-FB40-ABA8-C806B0D4649C}" type="pres">
      <dgm:prSet presAssocID="{11A57CB3-BE9A-4659-A0C0-D195809393D8}" presName="horz1" presStyleCnt="0"/>
      <dgm:spPr/>
    </dgm:pt>
    <dgm:pt modelId="{4DF12FC9-5AD9-3B49-929C-495D06AD168C}" type="pres">
      <dgm:prSet presAssocID="{11A57CB3-BE9A-4659-A0C0-D195809393D8}" presName="tx1" presStyleLbl="revTx" presStyleIdx="1" presStyleCnt="4"/>
      <dgm:spPr/>
    </dgm:pt>
    <dgm:pt modelId="{FFD87D36-F9C3-814C-9CA0-5EDCEE661FB0}" type="pres">
      <dgm:prSet presAssocID="{11A57CB3-BE9A-4659-A0C0-D195809393D8}" presName="vert1" presStyleCnt="0"/>
      <dgm:spPr/>
    </dgm:pt>
    <dgm:pt modelId="{795CC195-4B83-9C46-9CEE-68D540B50B2D}" type="pres">
      <dgm:prSet presAssocID="{0F2B7601-3378-4E1A-9CE8-8AFEB75B05E5}" presName="thickLine" presStyleLbl="alignNode1" presStyleIdx="2" presStyleCnt="4"/>
      <dgm:spPr/>
    </dgm:pt>
    <dgm:pt modelId="{AA35CF4E-E873-704C-8278-F1BE7A5F64DD}" type="pres">
      <dgm:prSet presAssocID="{0F2B7601-3378-4E1A-9CE8-8AFEB75B05E5}" presName="horz1" presStyleCnt="0"/>
      <dgm:spPr/>
    </dgm:pt>
    <dgm:pt modelId="{306C15C3-8578-5B48-9316-AF2332EC8FFB}" type="pres">
      <dgm:prSet presAssocID="{0F2B7601-3378-4E1A-9CE8-8AFEB75B05E5}" presName="tx1" presStyleLbl="revTx" presStyleIdx="2" presStyleCnt="4"/>
      <dgm:spPr/>
    </dgm:pt>
    <dgm:pt modelId="{4ED891E2-3365-0640-8D45-48761049AA6B}" type="pres">
      <dgm:prSet presAssocID="{0F2B7601-3378-4E1A-9CE8-8AFEB75B05E5}" presName="vert1" presStyleCnt="0"/>
      <dgm:spPr/>
    </dgm:pt>
    <dgm:pt modelId="{F6602F79-7E2A-9E46-B9B7-0595D0EB1D50}" type="pres">
      <dgm:prSet presAssocID="{7DF0856C-C3BF-49CE-B2E7-492094B32408}" presName="thickLine" presStyleLbl="alignNode1" presStyleIdx="3" presStyleCnt="4"/>
      <dgm:spPr/>
    </dgm:pt>
    <dgm:pt modelId="{FFB0BF59-9A53-C241-A50C-6F396C8685A8}" type="pres">
      <dgm:prSet presAssocID="{7DF0856C-C3BF-49CE-B2E7-492094B32408}" presName="horz1" presStyleCnt="0"/>
      <dgm:spPr/>
    </dgm:pt>
    <dgm:pt modelId="{DF3C8515-220F-1C46-A7A1-DF429293673F}" type="pres">
      <dgm:prSet presAssocID="{7DF0856C-C3BF-49CE-B2E7-492094B32408}" presName="tx1" presStyleLbl="revTx" presStyleIdx="3" presStyleCnt="4"/>
      <dgm:spPr/>
    </dgm:pt>
    <dgm:pt modelId="{6E5A5FB0-1A61-6B40-AAE9-E60E04CA3975}" type="pres">
      <dgm:prSet presAssocID="{7DF0856C-C3BF-49CE-B2E7-492094B32408}" presName="vert1" presStyleCnt="0"/>
      <dgm:spPr/>
    </dgm:pt>
  </dgm:ptLst>
  <dgm:cxnLst>
    <dgm:cxn modelId="{50BD2D02-DE92-4FEA-BA7C-EB15EDF74655}" srcId="{B58849F4-A39E-4D1B-8610-7B48E9F1DA5A}" destId="{0F2B7601-3378-4E1A-9CE8-8AFEB75B05E5}" srcOrd="2" destOrd="0" parTransId="{7ABFA12C-90D2-4157-A690-3850A4B37D36}" sibTransId="{8DD4B918-9543-4910-8CE9-BB17EDF4542C}"/>
    <dgm:cxn modelId="{A1C9AC12-0A56-F245-AF82-B8A1FFDAE7A7}" type="presOf" srcId="{84F27B0C-A82D-4EEB-960B-21412A998C56}" destId="{42343D87-BB69-A34F-9F25-8A0B2A7343C0}" srcOrd="0" destOrd="0" presId="urn:microsoft.com/office/officeart/2008/layout/LinedList"/>
    <dgm:cxn modelId="{7D05A117-E24D-8248-AD04-B0D3F653DB98}" type="presOf" srcId="{11A57CB3-BE9A-4659-A0C0-D195809393D8}" destId="{4DF12FC9-5AD9-3B49-929C-495D06AD168C}" srcOrd="0" destOrd="0" presId="urn:microsoft.com/office/officeart/2008/layout/LinedList"/>
    <dgm:cxn modelId="{367AD76F-D9AC-4C8A-81FA-9A8D19BE111A}" srcId="{B58849F4-A39E-4D1B-8610-7B48E9F1DA5A}" destId="{11A57CB3-BE9A-4659-A0C0-D195809393D8}" srcOrd="1" destOrd="0" parTransId="{72B13985-814E-4B18-BD48-7810BBA70C45}" sibTransId="{47B8AA0B-BC56-4325-9793-4F70D3A13AC0}"/>
    <dgm:cxn modelId="{26739771-3821-5340-BDF5-6E4D898173A0}" type="presOf" srcId="{7DF0856C-C3BF-49CE-B2E7-492094B32408}" destId="{DF3C8515-220F-1C46-A7A1-DF429293673F}" srcOrd="0" destOrd="0" presId="urn:microsoft.com/office/officeart/2008/layout/LinedList"/>
    <dgm:cxn modelId="{11043484-A3C9-C646-ABA8-168A84717B7E}" type="presOf" srcId="{B58849F4-A39E-4D1B-8610-7B48E9F1DA5A}" destId="{1E28367B-8868-D847-9032-5A79A2A22BF1}" srcOrd="0" destOrd="0" presId="urn:microsoft.com/office/officeart/2008/layout/LinedList"/>
    <dgm:cxn modelId="{015F1CA4-63FA-4B57-861A-0ED4F0EC41CB}" srcId="{B58849F4-A39E-4D1B-8610-7B48E9F1DA5A}" destId="{84F27B0C-A82D-4EEB-960B-21412A998C56}" srcOrd="0" destOrd="0" parTransId="{8B0169DD-809C-43D0-B989-A1CA5E99F25C}" sibTransId="{4AFC0CD8-8112-4E8B-A27E-A1BEB92AA980}"/>
    <dgm:cxn modelId="{53255DDB-6EF4-C044-BB74-75D62B44105F}" type="presOf" srcId="{0F2B7601-3378-4E1A-9CE8-8AFEB75B05E5}" destId="{306C15C3-8578-5B48-9316-AF2332EC8FFB}" srcOrd="0" destOrd="0" presId="urn:microsoft.com/office/officeart/2008/layout/LinedList"/>
    <dgm:cxn modelId="{46090CFE-D733-4E3D-9494-7A727F4B018A}" srcId="{B58849F4-A39E-4D1B-8610-7B48E9F1DA5A}" destId="{7DF0856C-C3BF-49CE-B2E7-492094B32408}" srcOrd="3" destOrd="0" parTransId="{A3A05067-9DB2-4609-AF87-83C136027EF4}" sibTransId="{DFE4D174-B843-46E2-B3E2-D19061A1C3FC}"/>
    <dgm:cxn modelId="{F79015A2-57FB-544E-ACEE-76B0B41B9850}" type="presParOf" srcId="{1E28367B-8868-D847-9032-5A79A2A22BF1}" destId="{91261277-AAC8-234C-A573-EE8BEE736DA9}" srcOrd="0" destOrd="0" presId="urn:microsoft.com/office/officeart/2008/layout/LinedList"/>
    <dgm:cxn modelId="{843D0CA0-8100-4246-A5F8-E9AF5461D79B}" type="presParOf" srcId="{1E28367B-8868-D847-9032-5A79A2A22BF1}" destId="{BB32360E-FE33-D245-AB4C-79D0B59DEF8F}" srcOrd="1" destOrd="0" presId="urn:microsoft.com/office/officeart/2008/layout/LinedList"/>
    <dgm:cxn modelId="{7EF2125F-AB9B-8E41-B0A5-94F744ED73FC}" type="presParOf" srcId="{BB32360E-FE33-D245-AB4C-79D0B59DEF8F}" destId="{42343D87-BB69-A34F-9F25-8A0B2A7343C0}" srcOrd="0" destOrd="0" presId="urn:microsoft.com/office/officeart/2008/layout/LinedList"/>
    <dgm:cxn modelId="{468557C7-7503-5B49-9D21-28B5474E5854}" type="presParOf" srcId="{BB32360E-FE33-D245-AB4C-79D0B59DEF8F}" destId="{4A03452C-6227-C848-BA23-59E11A39186E}" srcOrd="1" destOrd="0" presId="urn:microsoft.com/office/officeart/2008/layout/LinedList"/>
    <dgm:cxn modelId="{A34A67CF-3AF0-F348-97C9-9075C332B908}" type="presParOf" srcId="{1E28367B-8868-D847-9032-5A79A2A22BF1}" destId="{FEBDBFA2-D387-424A-AB9D-002B545FBEF1}" srcOrd="2" destOrd="0" presId="urn:microsoft.com/office/officeart/2008/layout/LinedList"/>
    <dgm:cxn modelId="{FF1F478D-E9C3-C641-9168-3B7A212E0FA6}" type="presParOf" srcId="{1E28367B-8868-D847-9032-5A79A2A22BF1}" destId="{DA78D3EA-C3C0-FB40-ABA8-C806B0D4649C}" srcOrd="3" destOrd="0" presId="urn:microsoft.com/office/officeart/2008/layout/LinedList"/>
    <dgm:cxn modelId="{8E965CF2-F006-3E41-9545-646ACA7C4851}" type="presParOf" srcId="{DA78D3EA-C3C0-FB40-ABA8-C806B0D4649C}" destId="{4DF12FC9-5AD9-3B49-929C-495D06AD168C}" srcOrd="0" destOrd="0" presId="urn:microsoft.com/office/officeart/2008/layout/LinedList"/>
    <dgm:cxn modelId="{49EAF426-4A49-BB44-8F21-5AAD12ED0F16}" type="presParOf" srcId="{DA78D3EA-C3C0-FB40-ABA8-C806B0D4649C}" destId="{FFD87D36-F9C3-814C-9CA0-5EDCEE661FB0}" srcOrd="1" destOrd="0" presId="urn:microsoft.com/office/officeart/2008/layout/LinedList"/>
    <dgm:cxn modelId="{0FE604CD-D8F9-C146-8439-15547F57BB98}" type="presParOf" srcId="{1E28367B-8868-D847-9032-5A79A2A22BF1}" destId="{795CC195-4B83-9C46-9CEE-68D540B50B2D}" srcOrd="4" destOrd="0" presId="urn:microsoft.com/office/officeart/2008/layout/LinedList"/>
    <dgm:cxn modelId="{23C4B08E-1090-224C-8BCD-2524BF477127}" type="presParOf" srcId="{1E28367B-8868-D847-9032-5A79A2A22BF1}" destId="{AA35CF4E-E873-704C-8278-F1BE7A5F64DD}" srcOrd="5" destOrd="0" presId="urn:microsoft.com/office/officeart/2008/layout/LinedList"/>
    <dgm:cxn modelId="{6BB2F6B5-2C88-C04B-A599-1E4AD16ED926}" type="presParOf" srcId="{AA35CF4E-E873-704C-8278-F1BE7A5F64DD}" destId="{306C15C3-8578-5B48-9316-AF2332EC8FFB}" srcOrd="0" destOrd="0" presId="urn:microsoft.com/office/officeart/2008/layout/LinedList"/>
    <dgm:cxn modelId="{627C1EEF-E37A-EF47-8383-D3929A951889}" type="presParOf" srcId="{AA35CF4E-E873-704C-8278-F1BE7A5F64DD}" destId="{4ED891E2-3365-0640-8D45-48761049AA6B}" srcOrd="1" destOrd="0" presId="urn:microsoft.com/office/officeart/2008/layout/LinedList"/>
    <dgm:cxn modelId="{871C61BC-0BE4-8442-925E-7D6DEADF9316}" type="presParOf" srcId="{1E28367B-8868-D847-9032-5A79A2A22BF1}" destId="{F6602F79-7E2A-9E46-B9B7-0595D0EB1D50}" srcOrd="6" destOrd="0" presId="urn:microsoft.com/office/officeart/2008/layout/LinedList"/>
    <dgm:cxn modelId="{B00CFCD0-9366-1140-A853-7CEC5A0814BD}" type="presParOf" srcId="{1E28367B-8868-D847-9032-5A79A2A22BF1}" destId="{FFB0BF59-9A53-C241-A50C-6F396C8685A8}" srcOrd="7" destOrd="0" presId="urn:microsoft.com/office/officeart/2008/layout/LinedList"/>
    <dgm:cxn modelId="{D926DBAD-29F7-2341-9B78-50AD7391146D}" type="presParOf" srcId="{FFB0BF59-9A53-C241-A50C-6F396C8685A8}" destId="{DF3C8515-220F-1C46-A7A1-DF429293673F}" srcOrd="0" destOrd="0" presId="urn:microsoft.com/office/officeart/2008/layout/LinedList"/>
    <dgm:cxn modelId="{5E4DE63C-1F83-0144-ACDC-28B0B2E0A2CD}" type="presParOf" srcId="{FFB0BF59-9A53-C241-A50C-6F396C8685A8}" destId="{6E5A5FB0-1A61-6B40-AAE9-E60E04CA39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61277-AAC8-234C-A573-EE8BEE736DA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43D87-BB69-A34F-9F25-8A0B2A7343C0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Evaluation Phase 0</a:t>
          </a:r>
        </a:p>
      </dsp:txBody>
      <dsp:txXfrm>
        <a:off x="0" y="0"/>
        <a:ext cx="10515600" cy="1087834"/>
      </dsp:txXfrm>
    </dsp:sp>
    <dsp:sp modelId="{FEBDBFA2-D387-424A-AB9D-002B545FBEF1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12FC9-5AD9-3B49-929C-495D06AD168C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Evaluation Phase 1</a:t>
          </a:r>
        </a:p>
      </dsp:txBody>
      <dsp:txXfrm>
        <a:off x="0" y="1087834"/>
        <a:ext cx="10515600" cy="1087834"/>
      </dsp:txXfrm>
    </dsp:sp>
    <dsp:sp modelId="{795CC195-4B83-9C46-9CEE-68D540B50B2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C15C3-8578-5B48-9316-AF2332EC8FFB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Evaluation Phase 2</a:t>
          </a:r>
        </a:p>
      </dsp:txBody>
      <dsp:txXfrm>
        <a:off x="0" y="2175669"/>
        <a:ext cx="10515600" cy="1087834"/>
      </dsp:txXfrm>
    </dsp:sp>
    <dsp:sp modelId="{F6602F79-7E2A-9E46-B9B7-0595D0EB1D50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C8515-220F-1C46-A7A1-DF429293673F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Evaluation Phase 3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6FCF-C7E3-6CAA-7C47-071CA9CBE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15866-046B-90D3-C9C5-E51AA7BE1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1533-5974-BECF-0EA7-83F88D52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60A7-A8B8-E6B3-72FE-3BD47AB8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2770-18FB-DC70-2107-FF074A90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1311-2D1C-FA5D-9641-6AC079FE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7E7E9-85F0-746B-AB8E-9C328F7D6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632B1-3CF9-81CF-03E9-E67C11FC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192E-78C6-648D-086B-8EE2D53F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6631-B80A-915B-740C-8325D458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CD57F-0901-CC98-02ED-0B03F5162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14530-4F45-5C55-A7C5-E4214E12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FCB1-04C2-6B31-A64A-AA38E86E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7EE1-2BF6-8257-7A27-53C87524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D70F-2A2C-792D-8268-E429AC9C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EC60-EEA4-AB7A-5E63-E605429E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1B7F-E314-B006-A889-90434ECB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43D07-A799-B475-57D5-B9CC1206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51EEB-1473-BF4D-2609-1CED3460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A05B-77F1-5F9F-A3F8-FC09CA4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7B72-4C3F-D8DC-2DC4-51C56E3F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51C33-435D-B51A-12F8-6B74BEF5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0930-D320-6474-B22B-548FE933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446B-CC6A-1E7B-2680-2A48288F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FC190-8656-BF1C-9911-06078B2A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F564-255B-0F4F-1FD3-9306BBEE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5F28-9419-C8E0-AEF9-8E1121006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279A2-151D-30CB-3FED-B951B4471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B2ED7-B4FA-02E9-E796-041B1725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1820-1F78-9E7A-1821-B015B35E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B1C88-E8D9-E945-FD7D-87D2F927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4D29-3E97-A1C4-DFD9-BA1E9DB0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27077-411C-4D68-B640-75E66858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F95A3-7771-0CFC-F751-362C48E71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32AE2-33BB-C19C-DEFA-00FB8FDAC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4CD9E-99E5-E05E-55BC-50704476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0BA6A-1690-B848-1933-1DF9D123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3349A-BCA8-4457-2A9E-867344E8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9D050-8D37-C7EB-B6FC-DDF918B9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B6-018E-E32E-7FED-CE4ABD8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7F314-8D06-7CED-592B-562E8417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0CD4D-C790-1ECD-9DC1-6269B0E9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73532-BDE6-B920-28E0-069ED5DC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2D4D8-044B-87B3-F5F7-221A9D45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3A8FC-EAEC-DE2F-12DD-090133A9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25CE1-3B96-547A-A726-5C0B443A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E414-15A7-40A9-4D0C-1396EC4A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273D-1994-1441-E3AD-E4A95EA3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217B1-1478-9713-EA54-6F6A4081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70BC1-0867-CEC0-C02A-4E9735A1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B90A-8D60-EEA0-883A-896F2634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4C93-3F11-3BAD-4A8E-60C374DB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3736-BFC9-5E7B-0CD3-EA92AF2C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AA677-0913-5A2B-C68F-2CAA74379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7A36C-590D-BD5B-D862-729E7822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3D26C-CC26-295C-AD1C-E13C5B3F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DCDFD-0413-6EF7-966D-5B704797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C6FFD-2791-CDB7-D515-2A370A0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A1277-00AE-972E-7210-EA9EA814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4187D-0B0F-16C0-12C7-7C27E602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10A8-B8E0-4141-6688-14F338E12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2132-E180-0843-8F48-17078F589BFE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C410-8C48-1C6B-4EBA-65426A2CB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A70CB-A1E3-442D-0928-D3594516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393B-971A-C043-B6C3-8B2DDF76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B053-64CC-6800-78BB-B6B62D74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Data Polish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1CA5-7371-636F-04C5-037A356D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300" dirty="0"/>
              <a:t>Evaluation report</a:t>
            </a:r>
          </a:p>
          <a:p>
            <a:pPr algn="l"/>
            <a:r>
              <a:rPr lang="en-US" sz="1300" dirty="0"/>
              <a:t>Fab-5</a:t>
            </a:r>
          </a:p>
          <a:p>
            <a:pPr algn="l"/>
            <a:r>
              <a:rPr lang="en-US" sz="1300" i="1" dirty="0"/>
              <a:t>Naveen Maheswaran (D22124491)</a:t>
            </a:r>
            <a:br>
              <a:rPr lang="en-US" sz="1300" i="1" dirty="0"/>
            </a:br>
            <a:r>
              <a:rPr lang="en-US" sz="1300" i="1" dirty="0" err="1"/>
              <a:t>Umama</a:t>
            </a:r>
            <a:r>
              <a:rPr lang="en-US" sz="1300" i="1" dirty="0"/>
              <a:t> </a:t>
            </a:r>
            <a:r>
              <a:rPr lang="en-US" sz="1300" i="1" dirty="0" err="1"/>
              <a:t>Sumlin</a:t>
            </a:r>
            <a:r>
              <a:rPr lang="en-US" sz="1300" i="1" dirty="0"/>
              <a:t> </a:t>
            </a:r>
            <a:r>
              <a:rPr lang="en-US" sz="1300" i="1" dirty="0" err="1"/>
              <a:t>Tasnuva</a:t>
            </a:r>
            <a:r>
              <a:rPr lang="en-US" sz="1300" i="1" dirty="0"/>
              <a:t> (D22124465)</a:t>
            </a:r>
          </a:p>
          <a:p>
            <a:pPr algn="l"/>
            <a:r>
              <a:rPr lang="en-US" sz="1300" i="1" dirty="0"/>
              <a:t>Sean McCrossan (D22124413)</a:t>
            </a:r>
          </a:p>
          <a:p>
            <a:pPr algn="l"/>
            <a:r>
              <a:rPr lang="en-US" sz="1300" i="1" dirty="0" err="1"/>
              <a:t>Nikodem</a:t>
            </a:r>
            <a:r>
              <a:rPr lang="en-US" sz="1300" i="1" dirty="0"/>
              <a:t> Adamski (C18415776)</a:t>
            </a:r>
          </a:p>
          <a:p>
            <a:pPr algn="l"/>
            <a:r>
              <a:rPr lang="en-US" sz="1300" i="1" dirty="0" err="1"/>
              <a:t>Oluwatobi</a:t>
            </a:r>
            <a:r>
              <a:rPr lang="en-US" sz="1300" i="1" dirty="0"/>
              <a:t> Omole (D22125039)</a:t>
            </a:r>
          </a:p>
          <a:p>
            <a:pPr algn="l"/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69175-2DF0-7A88-2540-B87CDE58E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4" r="6433" b="-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8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3C76-49DF-28AD-C4D0-B9CACEC0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ED917-7AC7-9AAB-C681-09E9E1A710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25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FF47-F6C2-8104-D7D5-E29A7941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Evaluation Phase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8245-6E94-8F62-3018-19F5BDA1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Objective: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Understand who the target market is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Understand what the competitors are doing</a:t>
            </a:r>
          </a:p>
          <a:p>
            <a:r>
              <a:rPr lang="en-US" sz="1500" dirty="0">
                <a:solidFill>
                  <a:schemeClr val="tx2"/>
                </a:solidFill>
              </a:rPr>
              <a:t>Methods: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User surveys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Competitor research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Expert feedback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Results: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Identified student data scientists as primary user and data professionals as secondary user.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Identified key features required; Data cleaning and Data Profiling</a:t>
            </a:r>
          </a:p>
          <a:p>
            <a:pPr lvl="1"/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C5ED73EC-85DF-1756-D824-99A8BF9F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6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47E50-6796-A790-8983-2D68A52E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Evaluation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8B20-55D7-CCD9-2107-98BBC182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Objective: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How should the product look and work?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What are the key user requirements?</a:t>
            </a:r>
          </a:p>
          <a:p>
            <a:pPr lvl="1"/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Methods: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Interviews showcasing prototype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Competitor research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Expert feedback</a:t>
            </a:r>
          </a:p>
          <a:p>
            <a:pPr lvl="1"/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Results: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Identified how the product should look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Identified the pain points with existing products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Identified flaws in our initial design</a:t>
            </a:r>
          </a:p>
          <a:p>
            <a:pPr lvl="1"/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6" descr="Test Plan">
            <a:extLst>
              <a:ext uri="{FF2B5EF4-FFF2-40B4-BE49-F238E27FC236}">
                <a16:creationId xmlns:a16="http://schemas.microsoft.com/office/drawing/2014/main" id="{483626FB-5AC5-EF9C-A8DA-88E8D11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6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03FB62-54B5-BEB8-3D4D-91F91152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Evaluation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081E-0F6A-3DC5-C18D-EF22ED59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Objective: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To understand the usability problems with the initial versions of the product?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To understand the likes and dislikes?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Gather possible new features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Methods: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Usability evaluation; Cognitive Walkthrough and Think Aloud Protocol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Surveys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A/B testing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Expert feedback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Results: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Identified pain points (Job Posting ID, Static Profiling Charts and Stability issues)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Understood the user’s preferred workflow.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B6298D-51FD-E670-D25C-782C03C4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Evaluation Phase 3 (Planned)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CFC2-77FC-9325-80E4-FB2DC561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Objective: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Does the product perform faster than common data cleaning techniques?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Are there future improvements the user wants?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Is the product stable?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Methods: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Usability evaluation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Expert feedback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Surveys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Software evaluation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Results planned for 8/12/2023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28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261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Polish</vt:lpstr>
      <vt:lpstr>Agenda</vt:lpstr>
      <vt:lpstr>Evaluation Phase 0</vt:lpstr>
      <vt:lpstr>Evaluation Phase 1</vt:lpstr>
      <vt:lpstr>Evaluation Phase 2</vt:lpstr>
      <vt:lpstr>Evaluation Phase 3 (Planned)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Polish</dc:title>
  <dc:creator>D22124413 Sean McCrossn</dc:creator>
  <cp:lastModifiedBy>D22124413 Sean McCrossn</cp:lastModifiedBy>
  <cp:revision>1</cp:revision>
  <dcterms:created xsi:type="dcterms:W3CDTF">2023-11-16T11:53:12Z</dcterms:created>
  <dcterms:modified xsi:type="dcterms:W3CDTF">2023-11-16T13:06:18Z</dcterms:modified>
</cp:coreProperties>
</file>