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75" d="100"/>
          <a:sy n="75" d="100"/>
        </p:scale>
        <p:origin x="8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42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07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889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3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1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732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5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41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42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6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660D-5093-44A9-9D9D-C538153C9B32}" type="datetimeFigureOut">
              <a:rPr lang="en-IE" smtClean="0"/>
              <a:t>11/10/2023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B9255-20D0-4892-8A90-EEFCE7FD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402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8695F-75DF-4523-348C-D162AB53EC43}"/>
              </a:ext>
            </a:extLst>
          </p:cNvPr>
          <p:cNvSpPr/>
          <p:nvPr/>
        </p:nvSpPr>
        <p:spPr>
          <a:xfrm>
            <a:off x="4665518" y="541867"/>
            <a:ext cx="2860964" cy="552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E439B1-0C42-B4AA-9DF2-E2A856D99D08}"/>
              </a:ext>
            </a:extLst>
          </p:cNvPr>
          <p:cNvSpPr/>
          <p:nvPr/>
        </p:nvSpPr>
        <p:spPr>
          <a:xfrm>
            <a:off x="581890" y="1904999"/>
            <a:ext cx="14200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Upload dataset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8409B2-689E-3346-2249-B1122DDEA430}"/>
              </a:ext>
            </a:extLst>
          </p:cNvPr>
          <p:cNvSpPr/>
          <p:nvPr/>
        </p:nvSpPr>
        <p:spPr>
          <a:xfrm>
            <a:off x="3176588" y="1904997"/>
            <a:ext cx="14200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0" i="0" dirty="0">
                <a:solidFill>
                  <a:srgbClr val="FFFFFF"/>
                </a:solidFill>
                <a:effectLst/>
                <a:latin typeface="Roboto Flex"/>
              </a:rPr>
              <a:t>Data Profile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8DCEBF-CD87-244E-7C78-70C97BC0AF4C}"/>
              </a:ext>
            </a:extLst>
          </p:cNvPr>
          <p:cNvSpPr/>
          <p:nvPr/>
        </p:nvSpPr>
        <p:spPr>
          <a:xfrm>
            <a:off x="5863071" y="1904999"/>
            <a:ext cx="14200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0" i="0" dirty="0">
                <a:solidFill>
                  <a:srgbClr val="FFFFFF"/>
                </a:solidFill>
                <a:effectLst/>
                <a:latin typeface="Roboto Flex"/>
              </a:rPr>
              <a:t>Data Cleaning</a:t>
            </a:r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136DB2-BAF3-5F72-7167-2EE667925E5A}"/>
              </a:ext>
            </a:extLst>
          </p:cNvPr>
          <p:cNvSpPr/>
          <p:nvPr/>
        </p:nvSpPr>
        <p:spPr>
          <a:xfrm>
            <a:off x="8395856" y="1904997"/>
            <a:ext cx="14200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0" i="0" dirty="0">
                <a:solidFill>
                  <a:srgbClr val="FFFFFF"/>
                </a:solidFill>
                <a:effectLst/>
                <a:latin typeface="Roboto Flex"/>
              </a:rPr>
              <a:t>Jobs</a:t>
            </a:r>
            <a:endParaRPr lang="en-IE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B1344B-2732-6222-4637-FCBF1D6EC17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88723" y="-902278"/>
            <a:ext cx="810490" cy="4804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707567-8771-3190-9581-F8BD625BB98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929313" y="1261195"/>
            <a:ext cx="810490" cy="4771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C5847C1-156D-1EC6-36FF-CB05CCBA189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586073" y="395070"/>
            <a:ext cx="810488" cy="22093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5FA9FF5-4C88-C011-16D0-A6F9C040C9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195707" y="-5198"/>
            <a:ext cx="810488" cy="30099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895619-2F1A-4C1F-6A87-503822CA8B79}"/>
              </a:ext>
            </a:extLst>
          </p:cNvPr>
          <p:cNvSpPr/>
          <p:nvPr/>
        </p:nvSpPr>
        <p:spPr>
          <a:xfrm>
            <a:off x="10525992" y="1904997"/>
            <a:ext cx="1420091" cy="66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Visualization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65DD142-6BE9-71D6-DACD-28B3E4A13879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16200000" flipH="1">
            <a:off x="8260775" y="-1070266"/>
            <a:ext cx="810488" cy="5140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C20090C-C437-17DC-2F29-96319546A434}"/>
              </a:ext>
            </a:extLst>
          </p:cNvPr>
          <p:cNvSpPr/>
          <p:nvPr/>
        </p:nvSpPr>
        <p:spPr>
          <a:xfrm>
            <a:off x="2687782" y="3020285"/>
            <a:ext cx="2466109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Records &amp; field count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32D109-DCEF-966B-7470-EC193BE11B24}"/>
              </a:ext>
            </a:extLst>
          </p:cNvPr>
          <p:cNvSpPr/>
          <p:nvPr/>
        </p:nvSpPr>
        <p:spPr>
          <a:xfrm>
            <a:off x="5597236" y="4350325"/>
            <a:ext cx="216823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Handle null values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A3AA24-1897-462A-3494-1FEFAF41492D}"/>
              </a:ext>
            </a:extLst>
          </p:cNvPr>
          <p:cNvSpPr/>
          <p:nvPr/>
        </p:nvSpPr>
        <p:spPr>
          <a:xfrm>
            <a:off x="5597236" y="3477498"/>
            <a:ext cx="216823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Remove columns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9DC111-38EC-2A32-9C9C-210815E48F82}"/>
              </a:ext>
            </a:extLst>
          </p:cNvPr>
          <p:cNvSpPr/>
          <p:nvPr/>
        </p:nvSpPr>
        <p:spPr>
          <a:xfrm>
            <a:off x="5597236" y="3020285"/>
            <a:ext cx="216823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 Transformation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34046FD-CE49-0C38-0078-20B64CA771BC}"/>
              </a:ext>
            </a:extLst>
          </p:cNvPr>
          <p:cNvSpPr/>
          <p:nvPr/>
        </p:nvSpPr>
        <p:spPr>
          <a:xfrm>
            <a:off x="2687782" y="4329515"/>
            <a:ext cx="2466109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Z score outliers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75C34F-0B0A-07C2-092E-AAFE3CA81504}"/>
              </a:ext>
            </a:extLst>
          </p:cNvPr>
          <p:cNvSpPr/>
          <p:nvPr/>
        </p:nvSpPr>
        <p:spPr>
          <a:xfrm>
            <a:off x="2687782" y="4772892"/>
            <a:ext cx="2466109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Unique values count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4E1B0A-7FA6-A238-39FE-DCF450A9C8E1}"/>
              </a:ext>
            </a:extLst>
          </p:cNvPr>
          <p:cNvSpPr/>
          <p:nvPr/>
        </p:nvSpPr>
        <p:spPr>
          <a:xfrm>
            <a:off x="2687782" y="3470555"/>
            <a:ext cx="2466109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Missing values count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A4FED0-E91E-DA7F-E6E1-7760A661C2EF}"/>
              </a:ext>
            </a:extLst>
          </p:cNvPr>
          <p:cNvSpPr/>
          <p:nvPr/>
        </p:nvSpPr>
        <p:spPr>
          <a:xfrm>
            <a:off x="2687782" y="3900035"/>
            <a:ext cx="2466109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duplicate values count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911CAA5-770B-60D6-0DAB-05FAA0C82AC5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rot="16200000" flipH="1">
            <a:off x="3678600" y="2778048"/>
            <a:ext cx="450270" cy="34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3C2F13-1635-F239-C5D7-CE4FCE40A52A}"/>
              </a:ext>
            </a:extLst>
          </p:cNvPr>
          <p:cNvSpPr/>
          <p:nvPr/>
        </p:nvSpPr>
        <p:spPr>
          <a:xfrm>
            <a:off x="5597236" y="3927766"/>
            <a:ext cx="2168237" cy="332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Remove duplicate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FA164A-2E9D-98A5-B72C-582D36AD2CC5}"/>
              </a:ext>
            </a:extLst>
          </p:cNvPr>
          <p:cNvSpPr/>
          <p:nvPr/>
        </p:nvSpPr>
        <p:spPr>
          <a:xfrm>
            <a:off x="8208818" y="3020285"/>
            <a:ext cx="175952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Jobs list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A30A71-9BEE-3D55-51EF-2CDF23050AE3}"/>
              </a:ext>
            </a:extLst>
          </p:cNvPr>
          <p:cNvSpPr/>
          <p:nvPr/>
        </p:nvSpPr>
        <p:spPr>
          <a:xfrm>
            <a:off x="8208817" y="3477498"/>
            <a:ext cx="175952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Status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B550A0E-8601-4635-00F3-CD7AD2E71698}"/>
              </a:ext>
            </a:extLst>
          </p:cNvPr>
          <p:cNvSpPr/>
          <p:nvPr/>
        </p:nvSpPr>
        <p:spPr>
          <a:xfrm>
            <a:off x="8208816" y="3990107"/>
            <a:ext cx="175952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Export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F8DCE44-DD41-868E-427B-BEB8A3AF9735}"/>
              </a:ext>
            </a:extLst>
          </p:cNvPr>
          <p:cNvSpPr/>
          <p:nvPr/>
        </p:nvSpPr>
        <p:spPr>
          <a:xfrm>
            <a:off x="9033165" y="4779820"/>
            <a:ext cx="175952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CSV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E42CE9E-EB4A-75A0-4011-616C3AA5A819}"/>
              </a:ext>
            </a:extLst>
          </p:cNvPr>
          <p:cNvSpPr/>
          <p:nvPr/>
        </p:nvSpPr>
        <p:spPr>
          <a:xfrm>
            <a:off x="9033164" y="5237033"/>
            <a:ext cx="1759527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JSON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CC6F82A-CEE1-AAD1-A910-1E683805E107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347983" y="2795151"/>
            <a:ext cx="45026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DB5304-2A65-EC2B-D95F-93B6D0417A78}"/>
              </a:ext>
            </a:extLst>
          </p:cNvPr>
          <p:cNvCxnSpPr>
            <a:cxnSpLocks/>
          </p:cNvCxnSpPr>
          <p:nvPr/>
        </p:nvCxnSpPr>
        <p:spPr>
          <a:xfrm>
            <a:off x="9259599" y="2570015"/>
            <a:ext cx="0" cy="42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1D373AE-6DB9-9674-747C-83FA6538CB14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8472809" y="4399573"/>
            <a:ext cx="630414" cy="4902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7521A29-8405-8556-096E-D47E4269CF17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244202" y="4628179"/>
            <a:ext cx="1087627" cy="4902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449BE01-9E1A-5D32-3866-B9ADD1C759BD}"/>
              </a:ext>
            </a:extLst>
          </p:cNvPr>
          <p:cNvSpPr/>
          <p:nvPr/>
        </p:nvSpPr>
        <p:spPr>
          <a:xfrm>
            <a:off x="10596034" y="2999510"/>
            <a:ext cx="1464731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 Quality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D3A5DF0-A78D-B886-035E-D4C2C63F866E}"/>
              </a:ext>
            </a:extLst>
          </p:cNvPr>
          <p:cNvSpPr/>
          <p:nvPr/>
        </p:nvSpPr>
        <p:spPr>
          <a:xfrm>
            <a:off x="10596034" y="3490574"/>
            <a:ext cx="1464731" cy="360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Insights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B3B92A-3710-86E4-A370-47F634FC6B8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1236037" y="2570015"/>
            <a:ext cx="1" cy="397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43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Flex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D22124491 Naveen Maheswaran</dc:creator>
  <cp:lastModifiedBy>D22124491 Naveen Maheswaran</cp:lastModifiedBy>
  <cp:revision>1</cp:revision>
  <dcterms:created xsi:type="dcterms:W3CDTF">2023-10-11T14:31:48Z</dcterms:created>
  <dcterms:modified xsi:type="dcterms:W3CDTF">2023-10-11T15:26:03Z</dcterms:modified>
</cp:coreProperties>
</file>