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57" r:id="rId3"/>
    <p:sldId id="258" r:id="rId4"/>
    <p:sldId id="264" r:id="rId5"/>
    <p:sldId id="265" r:id="rId6"/>
    <p:sldId id="262" r:id="rId7"/>
    <p:sldId id="263" r:id="rId8"/>
    <p:sldId id="266" r:id="rId9"/>
    <p:sldId id="274" r:id="rId10"/>
    <p:sldId id="275" r:id="rId11"/>
    <p:sldId id="277" r:id="rId12"/>
    <p:sldId id="276" r:id="rId13"/>
    <p:sldId id="268" r:id="rId14"/>
    <p:sldId id="27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93E4E-A176-4E0A-A794-96E4090729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2E1B26-2567-48C1-93F5-96806D36B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Cost</a:t>
          </a:r>
          <a:endParaRPr lang="en-US"/>
        </a:p>
      </dgm:t>
    </dgm:pt>
    <dgm:pt modelId="{C1F2B274-7667-4552-869A-E849E6C2DE1A}" type="parTrans" cxnId="{7D9BF26F-089A-4F0B-80D7-6613E9344C62}">
      <dgm:prSet/>
      <dgm:spPr/>
      <dgm:t>
        <a:bodyPr/>
        <a:lstStyle/>
        <a:p>
          <a:endParaRPr lang="en-US"/>
        </a:p>
      </dgm:t>
    </dgm:pt>
    <dgm:pt modelId="{947F7CD9-2676-4357-B2A7-3F74364DCFDF}" type="sibTrans" cxnId="{7D9BF26F-089A-4F0B-80D7-6613E9344C62}">
      <dgm:prSet/>
      <dgm:spPr/>
      <dgm:t>
        <a:bodyPr/>
        <a:lstStyle/>
        <a:p>
          <a:endParaRPr lang="en-US"/>
        </a:p>
      </dgm:t>
    </dgm:pt>
    <dgm:pt modelId="{ABC62286-980F-440E-97BE-365EE500D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Ease of use</a:t>
          </a:r>
          <a:endParaRPr lang="en-US"/>
        </a:p>
      </dgm:t>
    </dgm:pt>
    <dgm:pt modelId="{F17E627F-7C3C-411F-BC0A-CE1AEB08A583}" type="parTrans" cxnId="{BD646C42-1A01-4B84-98CD-A366F539BC69}">
      <dgm:prSet/>
      <dgm:spPr/>
      <dgm:t>
        <a:bodyPr/>
        <a:lstStyle/>
        <a:p>
          <a:endParaRPr lang="en-US"/>
        </a:p>
      </dgm:t>
    </dgm:pt>
    <dgm:pt modelId="{046326CA-59C2-482C-8EF8-583A0323A738}" type="sibTrans" cxnId="{BD646C42-1A01-4B84-98CD-A366F539BC69}">
      <dgm:prSet/>
      <dgm:spPr/>
      <dgm:t>
        <a:bodyPr/>
        <a:lstStyle/>
        <a:p>
          <a:endParaRPr lang="en-US"/>
        </a:p>
      </dgm:t>
    </dgm:pt>
    <dgm:pt modelId="{34028B18-B457-46F1-A4AE-818EA1C56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Features</a:t>
          </a:r>
          <a:endParaRPr lang="en-US"/>
        </a:p>
      </dgm:t>
    </dgm:pt>
    <dgm:pt modelId="{78AE9714-57E1-473A-8B08-A912734D5695}" type="parTrans" cxnId="{AB7037C4-8772-41B9-90E1-25896589EEEF}">
      <dgm:prSet/>
      <dgm:spPr/>
      <dgm:t>
        <a:bodyPr/>
        <a:lstStyle/>
        <a:p>
          <a:endParaRPr lang="en-US"/>
        </a:p>
      </dgm:t>
    </dgm:pt>
    <dgm:pt modelId="{89C12831-C3FF-4AF5-A02E-B4009238753E}" type="sibTrans" cxnId="{AB7037C4-8772-41B9-90E1-25896589EEEF}">
      <dgm:prSet/>
      <dgm:spPr/>
      <dgm:t>
        <a:bodyPr/>
        <a:lstStyle/>
        <a:p>
          <a:endParaRPr lang="en-US"/>
        </a:p>
      </dgm:t>
    </dgm:pt>
    <dgm:pt modelId="{3A5BDA20-4B9E-4402-9A50-626860920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feedback</a:t>
          </a:r>
        </a:p>
      </dgm:t>
    </dgm:pt>
    <dgm:pt modelId="{8B7EE654-7CA5-45F1-B174-0194714F3A85}" type="parTrans" cxnId="{AAC30ECB-6AA7-4184-972F-7A60E36A49E0}">
      <dgm:prSet/>
      <dgm:spPr/>
      <dgm:t>
        <a:bodyPr/>
        <a:lstStyle/>
        <a:p>
          <a:endParaRPr lang="en-US"/>
        </a:p>
      </dgm:t>
    </dgm:pt>
    <dgm:pt modelId="{D8285A89-A9D4-4CBC-87D4-F59E93672669}" type="sibTrans" cxnId="{AAC30ECB-6AA7-4184-972F-7A60E36A49E0}">
      <dgm:prSet/>
      <dgm:spPr/>
      <dgm:t>
        <a:bodyPr/>
        <a:lstStyle/>
        <a:p>
          <a:endParaRPr lang="en-US"/>
        </a:p>
      </dgm:t>
    </dgm:pt>
    <dgm:pt modelId="{3E3984BD-59C4-4865-924A-415ED7C9A27D}" type="pres">
      <dgm:prSet presAssocID="{97593E4E-A176-4E0A-A794-96E409072939}" presName="root" presStyleCnt="0">
        <dgm:presLayoutVars>
          <dgm:dir/>
          <dgm:resizeHandles val="exact"/>
        </dgm:presLayoutVars>
      </dgm:prSet>
      <dgm:spPr/>
    </dgm:pt>
    <dgm:pt modelId="{1A939E74-C3A1-42D7-96BB-C79984160E60}" type="pres">
      <dgm:prSet presAssocID="{BE2E1B26-2567-48C1-93F5-96806D36B1AE}" presName="compNode" presStyleCnt="0"/>
      <dgm:spPr/>
    </dgm:pt>
    <dgm:pt modelId="{83AA41A0-4CAB-4E4D-BD29-CB3864E8A7E8}" type="pres">
      <dgm:prSet presAssocID="{BE2E1B26-2567-48C1-93F5-96806D36B1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7957B8-E58A-4CE7-AF83-CF4B6CF2A47D}" type="pres">
      <dgm:prSet presAssocID="{BE2E1B26-2567-48C1-93F5-96806D36B1AE}" presName="spaceRect" presStyleCnt="0"/>
      <dgm:spPr/>
    </dgm:pt>
    <dgm:pt modelId="{DB3E0636-7019-4A58-939A-17210DD4C06E}" type="pres">
      <dgm:prSet presAssocID="{BE2E1B26-2567-48C1-93F5-96806D36B1AE}" presName="textRect" presStyleLbl="revTx" presStyleIdx="0" presStyleCnt="4">
        <dgm:presLayoutVars>
          <dgm:chMax val="1"/>
          <dgm:chPref val="1"/>
        </dgm:presLayoutVars>
      </dgm:prSet>
      <dgm:spPr/>
    </dgm:pt>
    <dgm:pt modelId="{E29BFA39-8AC0-4F3B-BFC3-25CFB7417754}" type="pres">
      <dgm:prSet presAssocID="{947F7CD9-2676-4357-B2A7-3F74364DCFDF}" presName="sibTrans" presStyleCnt="0"/>
      <dgm:spPr/>
    </dgm:pt>
    <dgm:pt modelId="{53FF2100-CB8D-4922-A529-F12CC807A881}" type="pres">
      <dgm:prSet presAssocID="{ABC62286-980F-440E-97BE-365EE500D094}" presName="compNode" presStyleCnt="0"/>
      <dgm:spPr/>
    </dgm:pt>
    <dgm:pt modelId="{A1681FAC-5AED-48FE-ADC1-253D5D4F3B5F}" type="pres">
      <dgm:prSet presAssocID="{ABC62286-980F-440E-97BE-365EE500D0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3FB96DCA-CAA1-4AEF-9497-C3ADA040F41F}" type="pres">
      <dgm:prSet presAssocID="{ABC62286-980F-440E-97BE-365EE500D094}" presName="spaceRect" presStyleCnt="0"/>
      <dgm:spPr/>
    </dgm:pt>
    <dgm:pt modelId="{0EC03320-A65D-401D-BB1D-1F606F0C4833}" type="pres">
      <dgm:prSet presAssocID="{ABC62286-980F-440E-97BE-365EE500D094}" presName="textRect" presStyleLbl="revTx" presStyleIdx="1" presStyleCnt="4">
        <dgm:presLayoutVars>
          <dgm:chMax val="1"/>
          <dgm:chPref val="1"/>
        </dgm:presLayoutVars>
      </dgm:prSet>
      <dgm:spPr/>
    </dgm:pt>
    <dgm:pt modelId="{7CA0809B-77D0-4E41-97C0-C6FA23B76947}" type="pres">
      <dgm:prSet presAssocID="{046326CA-59C2-482C-8EF8-583A0323A738}" presName="sibTrans" presStyleCnt="0"/>
      <dgm:spPr/>
    </dgm:pt>
    <dgm:pt modelId="{F0247C6D-A084-443A-AF7C-EE5524A9029B}" type="pres">
      <dgm:prSet presAssocID="{34028B18-B457-46F1-A4AE-818EA1C5646F}" presName="compNode" presStyleCnt="0"/>
      <dgm:spPr/>
    </dgm:pt>
    <dgm:pt modelId="{843B5DEB-02FF-46CC-8C75-D5C14232DCBF}" type="pres">
      <dgm:prSet presAssocID="{34028B18-B457-46F1-A4AE-818EA1C564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7607A92-4EA5-4C46-ACC2-4FF1347DD5E3}" type="pres">
      <dgm:prSet presAssocID="{34028B18-B457-46F1-A4AE-818EA1C5646F}" presName="spaceRect" presStyleCnt="0"/>
      <dgm:spPr/>
    </dgm:pt>
    <dgm:pt modelId="{A0950375-BE04-49BC-B7FA-022BECC897BD}" type="pres">
      <dgm:prSet presAssocID="{34028B18-B457-46F1-A4AE-818EA1C5646F}" presName="textRect" presStyleLbl="revTx" presStyleIdx="2" presStyleCnt="4">
        <dgm:presLayoutVars>
          <dgm:chMax val="1"/>
          <dgm:chPref val="1"/>
        </dgm:presLayoutVars>
      </dgm:prSet>
      <dgm:spPr/>
    </dgm:pt>
    <dgm:pt modelId="{D2C2D310-D1EB-4D34-B895-DC56C57767A2}" type="pres">
      <dgm:prSet presAssocID="{89C12831-C3FF-4AF5-A02E-B4009238753E}" presName="sibTrans" presStyleCnt="0"/>
      <dgm:spPr/>
    </dgm:pt>
    <dgm:pt modelId="{D84DE17D-9FA7-49DF-A92D-C1D3D239FAD8}" type="pres">
      <dgm:prSet presAssocID="{3A5BDA20-4B9E-4402-9A50-6268609205F4}" presName="compNode" presStyleCnt="0"/>
      <dgm:spPr/>
    </dgm:pt>
    <dgm:pt modelId="{0827469C-ED42-4601-86D5-1D63BDD588A4}" type="pres">
      <dgm:prSet presAssocID="{3A5BDA20-4B9E-4402-9A50-6268609205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D33C83B-F973-4339-A1EF-9A5305F09F22}" type="pres">
      <dgm:prSet presAssocID="{3A5BDA20-4B9E-4402-9A50-6268609205F4}" presName="spaceRect" presStyleCnt="0"/>
      <dgm:spPr/>
    </dgm:pt>
    <dgm:pt modelId="{8EC14968-34E1-44B7-B58F-0AA90FFEBFEA}" type="pres">
      <dgm:prSet presAssocID="{3A5BDA20-4B9E-4402-9A50-6268609205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73FD21-A594-9D4F-B379-01BB2834B121}" type="presOf" srcId="{ABC62286-980F-440E-97BE-365EE500D094}" destId="{0EC03320-A65D-401D-BB1D-1F606F0C4833}" srcOrd="0" destOrd="0" presId="urn:microsoft.com/office/officeart/2018/2/layout/IconLabelList"/>
    <dgm:cxn modelId="{BD646C42-1A01-4B84-98CD-A366F539BC69}" srcId="{97593E4E-A176-4E0A-A794-96E409072939}" destId="{ABC62286-980F-440E-97BE-365EE500D094}" srcOrd="1" destOrd="0" parTransId="{F17E627F-7C3C-411F-BC0A-CE1AEB08A583}" sibTransId="{046326CA-59C2-482C-8EF8-583A0323A738}"/>
    <dgm:cxn modelId="{49049E42-E656-8346-97AB-5EF2CBC10276}" type="presOf" srcId="{97593E4E-A176-4E0A-A794-96E409072939}" destId="{3E3984BD-59C4-4865-924A-415ED7C9A27D}" srcOrd="0" destOrd="0" presId="urn:microsoft.com/office/officeart/2018/2/layout/IconLabelList"/>
    <dgm:cxn modelId="{7D9BF26F-089A-4F0B-80D7-6613E9344C62}" srcId="{97593E4E-A176-4E0A-A794-96E409072939}" destId="{BE2E1B26-2567-48C1-93F5-96806D36B1AE}" srcOrd="0" destOrd="0" parTransId="{C1F2B274-7667-4552-869A-E849E6C2DE1A}" sibTransId="{947F7CD9-2676-4357-B2A7-3F74364DCFDF}"/>
    <dgm:cxn modelId="{EC266282-9C99-B646-9D28-11ECCAE7DA1E}" type="presOf" srcId="{3A5BDA20-4B9E-4402-9A50-6268609205F4}" destId="{8EC14968-34E1-44B7-B58F-0AA90FFEBFEA}" srcOrd="0" destOrd="0" presId="urn:microsoft.com/office/officeart/2018/2/layout/IconLabelList"/>
    <dgm:cxn modelId="{AB7037C4-8772-41B9-90E1-25896589EEEF}" srcId="{97593E4E-A176-4E0A-A794-96E409072939}" destId="{34028B18-B457-46F1-A4AE-818EA1C5646F}" srcOrd="2" destOrd="0" parTransId="{78AE9714-57E1-473A-8B08-A912734D5695}" sibTransId="{89C12831-C3FF-4AF5-A02E-B4009238753E}"/>
    <dgm:cxn modelId="{AAC30ECB-6AA7-4184-972F-7A60E36A49E0}" srcId="{97593E4E-A176-4E0A-A794-96E409072939}" destId="{3A5BDA20-4B9E-4402-9A50-6268609205F4}" srcOrd="3" destOrd="0" parTransId="{8B7EE654-7CA5-45F1-B174-0194714F3A85}" sibTransId="{D8285A89-A9D4-4CBC-87D4-F59E93672669}"/>
    <dgm:cxn modelId="{102737D4-CFE0-404B-A119-6C17F0D59CAC}" type="presOf" srcId="{34028B18-B457-46F1-A4AE-818EA1C5646F}" destId="{A0950375-BE04-49BC-B7FA-022BECC897BD}" srcOrd="0" destOrd="0" presId="urn:microsoft.com/office/officeart/2018/2/layout/IconLabelList"/>
    <dgm:cxn modelId="{2200D4E9-254C-6646-A978-069F0367C721}" type="presOf" srcId="{BE2E1B26-2567-48C1-93F5-96806D36B1AE}" destId="{DB3E0636-7019-4A58-939A-17210DD4C06E}" srcOrd="0" destOrd="0" presId="urn:microsoft.com/office/officeart/2018/2/layout/IconLabelList"/>
    <dgm:cxn modelId="{16BC3126-0139-D94D-9852-521A7B6043D2}" type="presParOf" srcId="{3E3984BD-59C4-4865-924A-415ED7C9A27D}" destId="{1A939E74-C3A1-42D7-96BB-C79984160E60}" srcOrd="0" destOrd="0" presId="urn:microsoft.com/office/officeart/2018/2/layout/IconLabelList"/>
    <dgm:cxn modelId="{CD6740CB-7F0A-9D4C-9E79-99F99242B3D8}" type="presParOf" srcId="{1A939E74-C3A1-42D7-96BB-C79984160E60}" destId="{83AA41A0-4CAB-4E4D-BD29-CB3864E8A7E8}" srcOrd="0" destOrd="0" presId="urn:microsoft.com/office/officeart/2018/2/layout/IconLabelList"/>
    <dgm:cxn modelId="{79DEA2B3-7F9F-3340-BC32-7FEF600542B4}" type="presParOf" srcId="{1A939E74-C3A1-42D7-96BB-C79984160E60}" destId="{C67957B8-E58A-4CE7-AF83-CF4B6CF2A47D}" srcOrd="1" destOrd="0" presId="urn:microsoft.com/office/officeart/2018/2/layout/IconLabelList"/>
    <dgm:cxn modelId="{D49E30B6-CB40-0342-A833-17148A3F6F8D}" type="presParOf" srcId="{1A939E74-C3A1-42D7-96BB-C79984160E60}" destId="{DB3E0636-7019-4A58-939A-17210DD4C06E}" srcOrd="2" destOrd="0" presId="urn:microsoft.com/office/officeart/2018/2/layout/IconLabelList"/>
    <dgm:cxn modelId="{0C76E447-BDF5-9A4B-9433-5BEC05356E85}" type="presParOf" srcId="{3E3984BD-59C4-4865-924A-415ED7C9A27D}" destId="{E29BFA39-8AC0-4F3B-BFC3-25CFB7417754}" srcOrd="1" destOrd="0" presId="urn:microsoft.com/office/officeart/2018/2/layout/IconLabelList"/>
    <dgm:cxn modelId="{50464956-B2CA-704C-B35E-879D222A4386}" type="presParOf" srcId="{3E3984BD-59C4-4865-924A-415ED7C9A27D}" destId="{53FF2100-CB8D-4922-A529-F12CC807A881}" srcOrd="2" destOrd="0" presId="urn:microsoft.com/office/officeart/2018/2/layout/IconLabelList"/>
    <dgm:cxn modelId="{1CD7E8ED-71C3-AD45-80A7-023A3EBA145A}" type="presParOf" srcId="{53FF2100-CB8D-4922-A529-F12CC807A881}" destId="{A1681FAC-5AED-48FE-ADC1-253D5D4F3B5F}" srcOrd="0" destOrd="0" presId="urn:microsoft.com/office/officeart/2018/2/layout/IconLabelList"/>
    <dgm:cxn modelId="{2857DB62-A7BA-BB4A-B784-91361F7EBE5D}" type="presParOf" srcId="{53FF2100-CB8D-4922-A529-F12CC807A881}" destId="{3FB96DCA-CAA1-4AEF-9497-C3ADA040F41F}" srcOrd="1" destOrd="0" presId="urn:microsoft.com/office/officeart/2018/2/layout/IconLabelList"/>
    <dgm:cxn modelId="{DFA97197-320E-B442-B6AC-CE109FE38468}" type="presParOf" srcId="{53FF2100-CB8D-4922-A529-F12CC807A881}" destId="{0EC03320-A65D-401D-BB1D-1F606F0C4833}" srcOrd="2" destOrd="0" presId="urn:microsoft.com/office/officeart/2018/2/layout/IconLabelList"/>
    <dgm:cxn modelId="{EBE42C38-8BB0-CB42-9884-72B106102D40}" type="presParOf" srcId="{3E3984BD-59C4-4865-924A-415ED7C9A27D}" destId="{7CA0809B-77D0-4E41-97C0-C6FA23B76947}" srcOrd="3" destOrd="0" presId="urn:microsoft.com/office/officeart/2018/2/layout/IconLabelList"/>
    <dgm:cxn modelId="{381B15C4-62BE-C143-89F6-8EE78CF22366}" type="presParOf" srcId="{3E3984BD-59C4-4865-924A-415ED7C9A27D}" destId="{F0247C6D-A084-443A-AF7C-EE5524A9029B}" srcOrd="4" destOrd="0" presId="urn:microsoft.com/office/officeart/2018/2/layout/IconLabelList"/>
    <dgm:cxn modelId="{88C1504A-E036-3843-934F-ACDF09345173}" type="presParOf" srcId="{F0247C6D-A084-443A-AF7C-EE5524A9029B}" destId="{843B5DEB-02FF-46CC-8C75-D5C14232DCBF}" srcOrd="0" destOrd="0" presId="urn:microsoft.com/office/officeart/2018/2/layout/IconLabelList"/>
    <dgm:cxn modelId="{CE117923-CB0B-4346-AB3A-ADEBAC136BA3}" type="presParOf" srcId="{F0247C6D-A084-443A-AF7C-EE5524A9029B}" destId="{47607A92-4EA5-4C46-ACC2-4FF1347DD5E3}" srcOrd="1" destOrd="0" presId="urn:microsoft.com/office/officeart/2018/2/layout/IconLabelList"/>
    <dgm:cxn modelId="{F0B7AFFE-B620-4541-86FE-25BE6B9183EB}" type="presParOf" srcId="{F0247C6D-A084-443A-AF7C-EE5524A9029B}" destId="{A0950375-BE04-49BC-B7FA-022BECC897BD}" srcOrd="2" destOrd="0" presId="urn:microsoft.com/office/officeart/2018/2/layout/IconLabelList"/>
    <dgm:cxn modelId="{368D9CDB-9E7C-DB44-82B2-BD3A390230F5}" type="presParOf" srcId="{3E3984BD-59C4-4865-924A-415ED7C9A27D}" destId="{D2C2D310-D1EB-4D34-B895-DC56C57767A2}" srcOrd="5" destOrd="0" presId="urn:microsoft.com/office/officeart/2018/2/layout/IconLabelList"/>
    <dgm:cxn modelId="{9917AEC4-E5C4-F141-8EAB-456D7191CE29}" type="presParOf" srcId="{3E3984BD-59C4-4865-924A-415ED7C9A27D}" destId="{D84DE17D-9FA7-49DF-A92D-C1D3D239FAD8}" srcOrd="6" destOrd="0" presId="urn:microsoft.com/office/officeart/2018/2/layout/IconLabelList"/>
    <dgm:cxn modelId="{0E0C03AC-8118-9942-8C0B-A6A3E07D9EF9}" type="presParOf" srcId="{D84DE17D-9FA7-49DF-A92D-C1D3D239FAD8}" destId="{0827469C-ED42-4601-86D5-1D63BDD588A4}" srcOrd="0" destOrd="0" presId="urn:microsoft.com/office/officeart/2018/2/layout/IconLabelList"/>
    <dgm:cxn modelId="{07586EB3-454E-B446-AB91-28F38BB15D0C}" type="presParOf" srcId="{D84DE17D-9FA7-49DF-A92D-C1D3D239FAD8}" destId="{4D33C83B-F973-4339-A1EF-9A5305F09F22}" srcOrd="1" destOrd="0" presId="urn:microsoft.com/office/officeart/2018/2/layout/IconLabelList"/>
    <dgm:cxn modelId="{0A77C42C-2FCF-AE4E-B4FA-91F5AC7BA242}" type="presParOf" srcId="{D84DE17D-9FA7-49DF-A92D-C1D3D239FAD8}" destId="{8EC14968-34E1-44B7-B58F-0AA90FFEBF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C2DFA-47A1-4338-95FE-D5B192686A7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FBF88B-D81B-42C7-B018-DE3D0D0EF721}">
      <dgm:prSet/>
      <dgm:spPr/>
      <dgm:t>
        <a:bodyPr/>
        <a:lstStyle/>
        <a:p>
          <a:r>
            <a:rPr lang="en-IE" b="1" i="0" dirty="0"/>
            <a:t>Data Standardization</a:t>
          </a:r>
          <a:endParaRPr lang="en-US" dirty="0"/>
        </a:p>
      </dgm:t>
    </dgm:pt>
    <dgm:pt modelId="{8829B1A3-599C-43B5-B144-2206FB9E073A}" type="parTrans" cxnId="{CC68BFA5-C9BE-47F8-880A-862E78E42F43}">
      <dgm:prSet/>
      <dgm:spPr/>
      <dgm:t>
        <a:bodyPr/>
        <a:lstStyle/>
        <a:p>
          <a:endParaRPr lang="en-US"/>
        </a:p>
      </dgm:t>
    </dgm:pt>
    <dgm:pt modelId="{25B69F82-8484-45AB-8691-92C89CCB5171}" type="sibTrans" cxnId="{CC68BFA5-C9BE-47F8-880A-862E78E42F43}">
      <dgm:prSet/>
      <dgm:spPr/>
      <dgm:t>
        <a:bodyPr/>
        <a:lstStyle/>
        <a:p>
          <a:endParaRPr lang="en-US"/>
        </a:p>
      </dgm:t>
    </dgm:pt>
    <dgm:pt modelId="{4B87ADA9-F961-46CE-B319-272866B9C9C5}">
      <dgm:prSet/>
      <dgm:spPr/>
      <dgm:t>
        <a:bodyPr/>
        <a:lstStyle/>
        <a:p>
          <a:r>
            <a:rPr lang="en-IE" b="1" i="0" dirty="0"/>
            <a:t>Data Validation</a:t>
          </a:r>
          <a:r>
            <a:rPr lang="en-IE" b="0" i="0" dirty="0"/>
            <a:t> </a:t>
          </a:r>
          <a:endParaRPr lang="en-US" dirty="0"/>
        </a:p>
      </dgm:t>
    </dgm:pt>
    <dgm:pt modelId="{B777CF45-5A89-43C1-83FD-DDB8D34297BC}" type="parTrans" cxnId="{2950E08B-EE3F-4BFA-87BE-A266E4D03160}">
      <dgm:prSet/>
      <dgm:spPr/>
      <dgm:t>
        <a:bodyPr/>
        <a:lstStyle/>
        <a:p>
          <a:endParaRPr lang="en-US"/>
        </a:p>
      </dgm:t>
    </dgm:pt>
    <dgm:pt modelId="{EBC29740-FF0A-4669-BD2F-448F35721C16}" type="sibTrans" cxnId="{2950E08B-EE3F-4BFA-87BE-A266E4D03160}">
      <dgm:prSet/>
      <dgm:spPr/>
      <dgm:t>
        <a:bodyPr/>
        <a:lstStyle/>
        <a:p>
          <a:endParaRPr lang="en-US"/>
        </a:p>
      </dgm:t>
    </dgm:pt>
    <dgm:pt modelId="{821F23CF-613D-438C-8AC1-461BA8DBCA0F}">
      <dgm:prSet/>
      <dgm:spPr/>
      <dgm:t>
        <a:bodyPr/>
        <a:lstStyle/>
        <a:p>
          <a:r>
            <a:rPr lang="en-IE" b="1" i="0" dirty="0"/>
            <a:t>Data Integration</a:t>
          </a:r>
          <a:r>
            <a:rPr lang="en-IE" b="0" i="0" dirty="0"/>
            <a:t> </a:t>
          </a:r>
          <a:endParaRPr lang="en-US" dirty="0"/>
        </a:p>
      </dgm:t>
    </dgm:pt>
    <dgm:pt modelId="{97DDF3E8-5CD8-4FEB-8FE0-58F42E771DD8}" type="parTrans" cxnId="{F152D40F-20DA-4925-B7FF-7F428CE982FB}">
      <dgm:prSet/>
      <dgm:spPr/>
      <dgm:t>
        <a:bodyPr/>
        <a:lstStyle/>
        <a:p>
          <a:endParaRPr lang="en-US"/>
        </a:p>
      </dgm:t>
    </dgm:pt>
    <dgm:pt modelId="{003B015E-0FF9-4E23-B363-BCF4BEB4977F}" type="sibTrans" cxnId="{F152D40F-20DA-4925-B7FF-7F428CE982FB}">
      <dgm:prSet/>
      <dgm:spPr/>
      <dgm:t>
        <a:bodyPr/>
        <a:lstStyle/>
        <a:p>
          <a:endParaRPr lang="en-US"/>
        </a:p>
      </dgm:t>
    </dgm:pt>
    <dgm:pt modelId="{C12244F0-A50F-4C44-9285-A6C281BE421F}">
      <dgm:prSet/>
      <dgm:spPr/>
      <dgm:t>
        <a:bodyPr/>
        <a:lstStyle/>
        <a:p>
          <a:r>
            <a:rPr lang="en-IE" b="1" i="0" dirty="0"/>
            <a:t>Data Matching</a:t>
          </a:r>
          <a:r>
            <a:rPr lang="en-IE" b="0" i="0" dirty="0"/>
            <a:t> </a:t>
          </a:r>
          <a:endParaRPr lang="en-US" dirty="0"/>
        </a:p>
      </dgm:t>
    </dgm:pt>
    <dgm:pt modelId="{050F6129-5468-4B61-8244-5DC39F04CFA1}" type="parTrans" cxnId="{3F31898C-C70B-448D-BBEB-E48C56D9F373}">
      <dgm:prSet/>
      <dgm:spPr/>
      <dgm:t>
        <a:bodyPr/>
        <a:lstStyle/>
        <a:p>
          <a:endParaRPr lang="en-US"/>
        </a:p>
      </dgm:t>
    </dgm:pt>
    <dgm:pt modelId="{EFD81228-2F97-425C-B915-D694721AD0DF}" type="sibTrans" cxnId="{3F31898C-C70B-448D-BBEB-E48C56D9F373}">
      <dgm:prSet/>
      <dgm:spPr/>
      <dgm:t>
        <a:bodyPr/>
        <a:lstStyle/>
        <a:p>
          <a:endParaRPr lang="en-US"/>
        </a:p>
      </dgm:t>
    </dgm:pt>
    <dgm:pt modelId="{D3E7A226-6E7B-435E-AA54-AF31EECEFA2F}">
      <dgm:prSet/>
      <dgm:spPr/>
      <dgm:t>
        <a:bodyPr/>
        <a:lstStyle/>
        <a:p>
          <a:r>
            <a:rPr lang="en-IE" b="1" i="0" dirty="0"/>
            <a:t>Data Enrichment</a:t>
          </a:r>
          <a:endParaRPr lang="en-US" dirty="0"/>
        </a:p>
      </dgm:t>
    </dgm:pt>
    <dgm:pt modelId="{8EB9C50C-BEA6-420A-A18C-05DD1E11A40D}" type="parTrans" cxnId="{715E0B1F-6A05-46A8-AE05-F5807F0C92C7}">
      <dgm:prSet/>
      <dgm:spPr/>
      <dgm:t>
        <a:bodyPr/>
        <a:lstStyle/>
        <a:p>
          <a:endParaRPr lang="en-US"/>
        </a:p>
      </dgm:t>
    </dgm:pt>
    <dgm:pt modelId="{AD4993FB-C790-4247-B480-23153D1AC17E}" type="sibTrans" cxnId="{715E0B1F-6A05-46A8-AE05-F5807F0C92C7}">
      <dgm:prSet/>
      <dgm:spPr/>
      <dgm:t>
        <a:bodyPr/>
        <a:lstStyle/>
        <a:p>
          <a:endParaRPr lang="en-US"/>
        </a:p>
      </dgm:t>
    </dgm:pt>
    <dgm:pt modelId="{110C6AC1-2A86-4062-BF5F-BD7B21FD8954}">
      <dgm:prSet/>
      <dgm:spPr/>
      <dgm:t>
        <a:bodyPr/>
        <a:lstStyle/>
        <a:p>
          <a:r>
            <a:rPr lang="en-IE" b="1" i="0" dirty="0"/>
            <a:t>Address Verification/Cleaning</a:t>
          </a:r>
          <a:r>
            <a:rPr lang="en-IE" b="0" i="0" dirty="0"/>
            <a:t> </a:t>
          </a:r>
          <a:endParaRPr lang="en-US" dirty="0"/>
        </a:p>
      </dgm:t>
    </dgm:pt>
    <dgm:pt modelId="{27A5F432-CAED-4BD7-AA59-210DC069FC5C}" type="parTrans" cxnId="{D73EACAA-3DA5-4D37-BD39-F295F5F79E80}">
      <dgm:prSet/>
      <dgm:spPr/>
      <dgm:t>
        <a:bodyPr/>
        <a:lstStyle/>
        <a:p>
          <a:endParaRPr lang="en-US"/>
        </a:p>
      </dgm:t>
    </dgm:pt>
    <dgm:pt modelId="{482B2D0D-3E38-42AA-BD24-4A155BD818CC}" type="sibTrans" cxnId="{D73EACAA-3DA5-4D37-BD39-F295F5F79E80}">
      <dgm:prSet/>
      <dgm:spPr/>
      <dgm:t>
        <a:bodyPr/>
        <a:lstStyle/>
        <a:p>
          <a:endParaRPr lang="en-US"/>
        </a:p>
      </dgm:t>
    </dgm:pt>
    <dgm:pt modelId="{A7C3482A-660F-4915-A69C-5C353FF10474}">
      <dgm:prSet/>
      <dgm:spPr/>
      <dgm:t>
        <a:bodyPr/>
        <a:lstStyle/>
        <a:p>
          <a:r>
            <a:rPr lang="en-IE" b="1" i="0" dirty="0"/>
            <a:t>Text Data Processing</a:t>
          </a:r>
          <a:endParaRPr lang="en-US" dirty="0"/>
        </a:p>
      </dgm:t>
    </dgm:pt>
    <dgm:pt modelId="{580AA4EA-C5E1-4193-B9D5-B31C53518458}" type="parTrans" cxnId="{50A5AAC8-7DE8-4A4E-A1B6-435620850181}">
      <dgm:prSet/>
      <dgm:spPr/>
      <dgm:t>
        <a:bodyPr/>
        <a:lstStyle/>
        <a:p>
          <a:endParaRPr lang="en-US"/>
        </a:p>
      </dgm:t>
    </dgm:pt>
    <dgm:pt modelId="{CF98582A-2DC5-4274-8624-C0841738B2A4}" type="sibTrans" cxnId="{50A5AAC8-7DE8-4A4E-A1B6-435620850181}">
      <dgm:prSet/>
      <dgm:spPr/>
      <dgm:t>
        <a:bodyPr/>
        <a:lstStyle/>
        <a:p>
          <a:endParaRPr lang="en-US"/>
        </a:p>
      </dgm:t>
    </dgm:pt>
    <dgm:pt modelId="{729B1B9C-C1A6-47CF-A25B-520796F0ECC8}">
      <dgm:prSet/>
      <dgm:spPr/>
      <dgm:t>
        <a:bodyPr/>
        <a:lstStyle/>
        <a:p>
          <a:r>
            <a:rPr lang="en-IE" b="1" i="0" dirty="0"/>
            <a:t>Data Profiling</a:t>
          </a:r>
          <a:endParaRPr lang="en-US" dirty="0"/>
        </a:p>
      </dgm:t>
    </dgm:pt>
    <dgm:pt modelId="{22B66EFD-EF96-4141-86F5-C8539020AD20}" type="parTrans" cxnId="{AE7B2BDA-CF40-4F38-ABB3-3F9EE9A0D5D4}">
      <dgm:prSet/>
      <dgm:spPr/>
      <dgm:t>
        <a:bodyPr/>
        <a:lstStyle/>
        <a:p>
          <a:endParaRPr lang="en-US"/>
        </a:p>
      </dgm:t>
    </dgm:pt>
    <dgm:pt modelId="{AFEC89D2-B150-4DBD-BF9D-A517E761DA27}" type="sibTrans" cxnId="{AE7B2BDA-CF40-4F38-ABB3-3F9EE9A0D5D4}">
      <dgm:prSet/>
      <dgm:spPr/>
      <dgm:t>
        <a:bodyPr/>
        <a:lstStyle/>
        <a:p>
          <a:endParaRPr lang="en-US"/>
        </a:p>
      </dgm:t>
    </dgm:pt>
    <dgm:pt modelId="{9B3F64D3-8A84-4D3D-8674-095340F74ECD}">
      <dgm:prSet/>
      <dgm:spPr/>
      <dgm:t>
        <a:bodyPr/>
        <a:lstStyle/>
        <a:p>
          <a:r>
            <a:rPr lang="en-IE" b="1" i="0" dirty="0"/>
            <a:t>ETL Capabilities</a:t>
          </a:r>
          <a:endParaRPr lang="en-US" dirty="0"/>
        </a:p>
      </dgm:t>
    </dgm:pt>
    <dgm:pt modelId="{16A8C8F9-C216-4736-A54E-FAF13F33C47D}" type="parTrans" cxnId="{A0E0F410-DD4C-4BD3-AFBF-F66A6CD71BBC}">
      <dgm:prSet/>
      <dgm:spPr/>
      <dgm:t>
        <a:bodyPr/>
        <a:lstStyle/>
        <a:p>
          <a:endParaRPr lang="en-US"/>
        </a:p>
      </dgm:t>
    </dgm:pt>
    <dgm:pt modelId="{53DDEA91-6332-4750-948A-4772054253B2}" type="sibTrans" cxnId="{A0E0F410-DD4C-4BD3-AFBF-F66A6CD71BBC}">
      <dgm:prSet/>
      <dgm:spPr/>
      <dgm:t>
        <a:bodyPr/>
        <a:lstStyle/>
        <a:p>
          <a:endParaRPr lang="en-US"/>
        </a:p>
      </dgm:t>
    </dgm:pt>
    <dgm:pt modelId="{07B417C1-E81A-4F97-B958-4BEF921A27FC}">
      <dgm:prSet/>
      <dgm:spPr/>
      <dgm:t>
        <a:bodyPr/>
        <a:lstStyle/>
        <a:p>
          <a:r>
            <a:rPr lang="en-IE" b="1" i="0" dirty="0"/>
            <a:t>Data Cleansing</a:t>
          </a:r>
          <a:endParaRPr lang="en-US" dirty="0"/>
        </a:p>
      </dgm:t>
    </dgm:pt>
    <dgm:pt modelId="{2354A1D8-5AA8-4EBE-B03C-E7F751F53AC9}" type="parTrans" cxnId="{D901C009-ED84-4E61-B354-7D875414E971}">
      <dgm:prSet/>
      <dgm:spPr/>
      <dgm:t>
        <a:bodyPr/>
        <a:lstStyle/>
        <a:p>
          <a:endParaRPr lang="en-US"/>
        </a:p>
      </dgm:t>
    </dgm:pt>
    <dgm:pt modelId="{393488E0-15E1-4EE6-8F8B-6074123AF7C1}" type="sibTrans" cxnId="{D901C009-ED84-4E61-B354-7D875414E971}">
      <dgm:prSet/>
      <dgm:spPr/>
      <dgm:t>
        <a:bodyPr/>
        <a:lstStyle/>
        <a:p>
          <a:endParaRPr lang="en-US"/>
        </a:p>
      </dgm:t>
    </dgm:pt>
    <dgm:pt modelId="{3EE64D19-C630-D64A-9A24-AF6C8539629C}" type="pres">
      <dgm:prSet presAssocID="{4ACC2DFA-47A1-4338-95FE-D5B192686A7C}" presName="diagram" presStyleCnt="0">
        <dgm:presLayoutVars>
          <dgm:dir/>
          <dgm:resizeHandles val="exact"/>
        </dgm:presLayoutVars>
      </dgm:prSet>
      <dgm:spPr/>
    </dgm:pt>
    <dgm:pt modelId="{7EFDD05D-A79C-834B-9408-80110F1A691E}" type="pres">
      <dgm:prSet presAssocID="{E8FBF88B-D81B-42C7-B018-DE3D0D0EF721}" presName="node" presStyleLbl="node1" presStyleIdx="0" presStyleCnt="10">
        <dgm:presLayoutVars>
          <dgm:bulletEnabled val="1"/>
        </dgm:presLayoutVars>
      </dgm:prSet>
      <dgm:spPr/>
    </dgm:pt>
    <dgm:pt modelId="{2324A3A8-932B-7D4D-BA33-6850F4A3C0E5}" type="pres">
      <dgm:prSet presAssocID="{25B69F82-8484-45AB-8691-92C89CCB5171}" presName="sibTrans" presStyleCnt="0"/>
      <dgm:spPr/>
    </dgm:pt>
    <dgm:pt modelId="{E7957E8F-2141-F646-A433-AD72178AF09A}" type="pres">
      <dgm:prSet presAssocID="{4B87ADA9-F961-46CE-B319-272866B9C9C5}" presName="node" presStyleLbl="node1" presStyleIdx="1" presStyleCnt="10">
        <dgm:presLayoutVars>
          <dgm:bulletEnabled val="1"/>
        </dgm:presLayoutVars>
      </dgm:prSet>
      <dgm:spPr/>
    </dgm:pt>
    <dgm:pt modelId="{93FCCA6E-BD31-1A4D-A4AB-D783B9E69112}" type="pres">
      <dgm:prSet presAssocID="{EBC29740-FF0A-4669-BD2F-448F35721C16}" presName="sibTrans" presStyleCnt="0"/>
      <dgm:spPr/>
    </dgm:pt>
    <dgm:pt modelId="{446069E9-FB8D-8C43-9B7F-34ADDEF309FD}" type="pres">
      <dgm:prSet presAssocID="{821F23CF-613D-438C-8AC1-461BA8DBCA0F}" presName="node" presStyleLbl="node1" presStyleIdx="2" presStyleCnt="10">
        <dgm:presLayoutVars>
          <dgm:bulletEnabled val="1"/>
        </dgm:presLayoutVars>
      </dgm:prSet>
      <dgm:spPr/>
    </dgm:pt>
    <dgm:pt modelId="{E6BFE50B-CD02-2143-818C-94535CED139E}" type="pres">
      <dgm:prSet presAssocID="{003B015E-0FF9-4E23-B363-BCF4BEB4977F}" presName="sibTrans" presStyleCnt="0"/>
      <dgm:spPr/>
    </dgm:pt>
    <dgm:pt modelId="{3302CC98-33BE-4F41-AFC0-0E054F33107D}" type="pres">
      <dgm:prSet presAssocID="{C12244F0-A50F-4C44-9285-A6C281BE421F}" presName="node" presStyleLbl="node1" presStyleIdx="3" presStyleCnt="10">
        <dgm:presLayoutVars>
          <dgm:bulletEnabled val="1"/>
        </dgm:presLayoutVars>
      </dgm:prSet>
      <dgm:spPr/>
    </dgm:pt>
    <dgm:pt modelId="{EB4A4F7B-2D9A-8945-A752-9EC59B0FC0C7}" type="pres">
      <dgm:prSet presAssocID="{EFD81228-2F97-425C-B915-D694721AD0DF}" presName="sibTrans" presStyleCnt="0"/>
      <dgm:spPr/>
    </dgm:pt>
    <dgm:pt modelId="{0F5BD4EB-6C29-C142-87CB-3C1165C4F546}" type="pres">
      <dgm:prSet presAssocID="{D3E7A226-6E7B-435E-AA54-AF31EECEFA2F}" presName="node" presStyleLbl="node1" presStyleIdx="4" presStyleCnt="10">
        <dgm:presLayoutVars>
          <dgm:bulletEnabled val="1"/>
        </dgm:presLayoutVars>
      </dgm:prSet>
      <dgm:spPr/>
    </dgm:pt>
    <dgm:pt modelId="{756A2FFA-4870-FB42-BE67-6453206A7764}" type="pres">
      <dgm:prSet presAssocID="{AD4993FB-C790-4247-B480-23153D1AC17E}" presName="sibTrans" presStyleCnt="0"/>
      <dgm:spPr/>
    </dgm:pt>
    <dgm:pt modelId="{69E84A42-D1D4-C447-A8E0-7EF9B731F313}" type="pres">
      <dgm:prSet presAssocID="{110C6AC1-2A86-4062-BF5F-BD7B21FD8954}" presName="node" presStyleLbl="node1" presStyleIdx="5" presStyleCnt="10">
        <dgm:presLayoutVars>
          <dgm:bulletEnabled val="1"/>
        </dgm:presLayoutVars>
      </dgm:prSet>
      <dgm:spPr/>
    </dgm:pt>
    <dgm:pt modelId="{AAA4F1CE-E72F-3748-821D-0A4A333D040E}" type="pres">
      <dgm:prSet presAssocID="{482B2D0D-3E38-42AA-BD24-4A155BD818CC}" presName="sibTrans" presStyleCnt="0"/>
      <dgm:spPr/>
    </dgm:pt>
    <dgm:pt modelId="{EF613BCE-0ED8-4F46-BFB6-A0DFEE903185}" type="pres">
      <dgm:prSet presAssocID="{A7C3482A-660F-4915-A69C-5C353FF10474}" presName="node" presStyleLbl="node1" presStyleIdx="6" presStyleCnt="10">
        <dgm:presLayoutVars>
          <dgm:bulletEnabled val="1"/>
        </dgm:presLayoutVars>
      </dgm:prSet>
      <dgm:spPr/>
    </dgm:pt>
    <dgm:pt modelId="{E06F5DE4-9057-6E42-9501-462CA6B1A541}" type="pres">
      <dgm:prSet presAssocID="{CF98582A-2DC5-4274-8624-C0841738B2A4}" presName="sibTrans" presStyleCnt="0"/>
      <dgm:spPr/>
    </dgm:pt>
    <dgm:pt modelId="{BB6EFD25-B6DE-C544-988F-42C6DBE9AD96}" type="pres">
      <dgm:prSet presAssocID="{729B1B9C-C1A6-47CF-A25B-520796F0ECC8}" presName="node" presStyleLbl="node1" presStyleIdx="7" presStyleCnt="10">
        <dgm:presLayoutVars>
          <dgm:bulletEnabled val="1"/>
        </dgm:presLayoutVars>
      </dgm:prSet>
      <dgm:spPr/>
    </dgm:pt>
    <dgm:pt modelId="{1F27CD81-B94D-5E49-8CFE-D52D5D9D7A81}" type="pres">
      <dgm:prSet presAssocID="{AFEC89D2-B150-4DBD-BF9D-A517E761DA27}" presName="sibTrans" presStyleCnt="0"/>
      <dgm:spPr/>
    </dgm:pt>
    <dgm:pt modelId="{F6ADC399-3E9A-0D40-9194-17049242A532}" type="pres">
      <dgm:prSet presAssocID="{9B3F64D3-8A84-4D3D-8674-095340F74ECD}" presName="node" presStyleLbl="node1" presStyleIdx="8" presStyleCnt="10">
        <dgm:presLayoutVars>
          <dgm:bulletEnabled val="1"/>
        </dgm:presLayoutVars>
      </dgm:prSet>
      <dgm:spPr/>
    </dgm:pt>
    <dgm:pt modelId="{EA904B2B-301F-B149-A89E-AFE1BD871850}" type="pres">
      <dgm:prSet presAssocID="{53DDEA91-6332-4750-948A-4772054253B2}" presName="sibTrans" presStyleCnt="0"/>
      <dgm:spPr/>
    </dgm:pt>
    <dgm:pt modelId="{8A79C12C-3109-0243-90AD-D00646862230}" type="pres">
      <dgm:prSet presAssocID="{07B417C1-E81A-4F97-B958-4BEF921A27FC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01C009-ED84-4E61-B354-7D875414E971}" srcId="{4ACC2DFA-47A1-4338-95FE-D5B192686A7C}" destId="{07B417C1-E81A-4F97-B958-4BEF921A27FC}" srcOrd="9" destOrd="0" parTransId="{2354A1D8-5AA8-4EBE-B03C-E7F751F53AC9}" sibTransId="{393488E0-15E1-4EE6-8F8B-6074123AF7C1}"/>
    <dgm:cxn modelId="{F152D40F-20DA-4925-B7FF-7F428CE982FB}" srcId="{4ACC2DFA-47A1-4338-95FE-D5B192686A7C}" destId="{821F23CF-613D-438C-8AC1-461BA8DBCA0F}" srcOrd="2" destOrd="0" parTransId="{97DDF3E8-5CD8-4FEB-8FE0-58F42E771DD8}" sibTransId="{003B015E-0FF9-4E23-B363-BCF4BEB4977F}"/>
    <dgm:cxn modelId="{A0E0F410-DD4C-4BD3-AFBF-F66A6CD71BBC}" srcId="{4ACC2DFA-47A1-4338-95FE-D5B192686A7C}" destId="{9B3F64D3-8A84-4D3D-8674-095340F74ECD}" srcOrd="8" destOrd="0" parTransId="{16A8C8F9-C216-4736-A54E-FAF13F33C47D}" sibTransId="{53DDEA91-6332-4750-948A-4772054253B2}"/>
    <dgm:cxn modelId="{3DB0BA19-C12D-7B47-A0F6-A18D6E77CA8C}" type="presOf" srcId="{9B3F64D3-8A84-4D3D-8674-095340F74ECD}" destId="{F6ADC399-3E9A-0D40-9194-17049242A532}" srcOrd="0" destOrd="0" presId="urn:microsoft.com/office/officeart/2005/8/layout/default"/>
    <dgm:cxn modelId="{715E0B1F-6A05-46A8-AE05-F5807F0C92C7}" srcId="{4ACC2DFA-47A1-4338-95FE-D5B192686A7C}" destId="{D3E7A226-6E7B-435E-AA54-AF31EECEFA2F}" srcOrd="4" destOrd="0" parTransId="{8EB9C50C-BEA6-420A-A18C-05DD1E11A40D}" sibTransId="{AD4993FB-C790-4247-B480-23153D1AC17E}"/>
    <dgm:cxn modelId="{3B09221F-9307-704D-A0F0-5CED1E28F0C7}" type="presOf" srcId="{07B417C1-E81A-4F97-B958-4BEF921A27FC}" destId="{8A79C12C-3109-0243-90AD-D00646862230}" srcOrd="0" destOrd="0" presId="urn:microsoft.com/office/officeart/2005/8/layout/default"/>
    <dgm:cxn modelId="{67610D36-DC5C-EA42-A82D-95096D2F937C}" type="presOf" srcId="{110C6AC1-2A86-4062-BF5F-BD7B21FD8954}" destId="{69E84A42-D1D4-C447-A8E0-7EF9B731F313}" srcOrd="0" destOrd="0" presId="urn:microsoft.com/office/officeart/2005/8/layout/default"/>
    <dgm:cxn modelId="{39E7777C-BD43-1843-AC89-FF9357431382}" type="presOf" srcId="{D3E7A226-6E7B-435E-AA54-AF31EECEFA2F}" destId="{0F5BD4EB-6C29-C142-87CB-3C1165C4F546}" srcOrd="0" destOrd="0" presId="urn:microsoft.com/office/officeart/2005/8/layout/default"/>
    <dgm:cxn modelId="{6A41BF82-DAB1-074E-902C-16DEF063C930}" type="presOf" srcId="{A7C3482A-660F-4915-A69C-5C353FF10474}" destId="{EF613BCE-0ED8-4F46-BFB6-A0DFEE903185}" srcOrd="0" destOrd="0" presId="urn:microsoft.com/office/officeart/2005/8/layout/default"/>
    <dgm:cxn modelId="{31AC5289-F55C-9149-9136-6EAF98C41CC8}" type="presOf" srcId="{E8FBF88B-D81B-42C7-B018-DE3D0D0EF721}" destId="{7EFDD05D-A79C-834B-9408-80110F1A691E}" srcOrd="0" destOrd="0" presId="urn:microsoft.com/office/officeart/2005/8/layout/default"/>
    <dgm:cxn modelId="{2950E08B-EE3F-4BFA-87BE-A266E4D03160}" srcId="{4ACC2DFA-47A1-4338-95FE-D5B192686A7C}" destId="{4B87ADA9-F961-46CE-B319-272866B9C9C5}" srcOrd="1" destOrd="0" parTransId="{B777CF45-5A89-43C1-83FD-DDB8D34297BC}" sibTransId="{EBC29740-FF0A-4669-BD2F-448F35721C16}"/>
    <dgm:cxn modelId="{3F31898C-C70B-448D-BBEB-E48C56D9F373}" srcId="{4ACC2DFA-47A1-4338-95FE-D5B192686A7C}" destId="{C12244F0-A50F-4C44-9285-A6C281BE421F}" srcOrd="3" destOrd="0" parTransId="{050F6129-5468-4B61-8244-5DC39F04CFA1}" sibTransId="{EFD81228-2F97-425C-B915-D694721AD0DF}"/>
    <dgm:cxn modelId="{CC68BFA5-C9BE-47F8-880A-862E78E42F43}" srcId="{4ACC2DFA-47A1-4338-95FE-D5B192686A7C}" destId="{E8FBF88B-D81B-42C7-B018-DE3D0D0EF721}" srcOrd="0" destOrd="0" parTransId="{8829B1A3-599C-43B5-B144-2206FB9E073A}" sibTransId="{25B69F82-8484-45AB-8691-92C89CCB5171}"/>
    <dgm:cxn modelId="{D73EACAA-3DA5-4D37-BD39-F295F5F79E80}" srcId="{4ACC2DFA-47A1-4338-95FE-D5B192686A7C}" destId="{110C6AC1-2A86-4062-BF5F-BD7B21FD8954}" srcOrd="5" destOrd="0" parTransId="{27A5F432-CAED-4BD7-AA59-210DC069FC5C}" sibTransId="{482B2D0D-3E38-42AA-BD24-4A155BD818CC}"/>
    <dgm:cxn modelId="{2D300ABD-058F-8F4E-B46E-93FA4DF6060A}" type="presOf" srcId="{821F23CF-613D-438C-8AC1-461BA8DBCA0F}" destId="{446069E9-FB8D-8C43-9B7F-34ADDEF309FD}" srcOrd="0" destOrd="0" presId="urn:microsoft.com/office/officeart/2005/8/layout/default"/>
    <dgm:cxn modelId="{F253E4C5-F1EB-A148-B2B9-9B496F4EE238}" type="presOf" srcId="{4B87ADA9-F961-46CE-B319-272866B9C9C5}" destId="{E7957E8F-2141-F646-A433-AD72178AF09A}" srcOrd="0" destOrd="0" presId="urn:microsoft.com/office/officeart/2005/8/layout/default"/>
    <dgm:cxn modelId="{50A5AAC8-7DE8-4A4E-A1B6-435620850181}" srcId="{4ACC2DFA-47A1-4338-95FE-D5B192686A7C}" destId="{A7C3482A-660F-4915-A69C-5C353FF10474}" srcOrd="6" destOrd="0" parTransId="{580AA4EA-C5E1-4193-B9D5-B31C53518458}" sibTransId="{CF98582A-2DC5-4274-8624-C0841738B2A4}"/>
    <dgm:cxn modelId="{AE7B2BDA-CF40-4F38-ABB3-3F9EE9A0D5D4}" srcId="{4ACC2DFA-47A1-4338-95FE-D5B192686A7C}" destId="{729B1B9C-C1A6-47CF-A25B-520796F0ECC8}" srcOrd="7" destOrd="0" parTransId="{22B66EFD-EF96-4141-86F5-C8539020AD20}" sibTransId="{AFEC89D2-B150-4DBD-BF9D-A517E761DA27}"/>
    <dgm:cxn modelId="{979B04E1-1DAC-8649-909C-F98D87B25DDD}" type="presOf" srcId="{729B1B9C-C1A6-47CF-A25B-520796F0ECC8}" destId="{BB6EFD25-B6DE-C544-988F-42C6DBE9AD96}" srcOrd="0" destOrd="0" presId="urn:microsoft.com/office/officeart/2005/8/layout/default"/>
    <dgm:cxn modelId="{81467AE4-9221-F740-8683-F8F04C06FBA3}" type="presOf" srcId="{C12244F0-A50F-4C44-9285-A6C281BE421F}" destId="{3302CC98-33BE-4F41-AFC0-0E054F33107D}" srcOrd="0" destOrd="0" presId="urn:microsoft.com/office/officeart/2005/8/layout/default"/>
    <dgm:cxn modelId="{2AAD93FC-4486-CE4B-917F-D94BB1BCDDF4}" type="presOf" srcId="{4ACC2DFA-47A1-4338-95FE-D5B192686A7C}" destId="{3EE64D19-C630-D64A-9A24-AF6C8539629C}" srcOrd="0" destOrd="0" presId="urn:microsoft.com/office/officeart/2005/8/layout/default"/>
    <dgm:cxn modelId="{B28A9725-6E73-7B41-8980-0AAEA1C909BA}" type="presParOf" srcId="{3EE64D19-C630-D64A-9A24-AF6C8539629C}" destId="{7EFDD05D-A79C-834B-9408-80110F1A691E}" srcOrd="0" destOrd="0" presId="urn:microsoft.com/office/officeart/2005/8/layout/default"/>
    <dgm:cxn modelId="{0D50B0C3-DBEF-0C4B-9809-8DDB72157B95}" type="presParOf" srcId="{3EE64D19-C630-D64A-9A24-AF6C8539629C}" destId="{2324A3A8-932B-7D4D-BA33-6850F4A3C0E5}" srcOrd="1" destOrd="0" presId="urn:microsoft.com/office/officeart/2005/8/layout/default"/>
    <dgm:cxn modelId="{97877711-8B1C-2A4D-8FB5-E605412557E9}" type="presParOf" srcId="{3EE64D19-C630-D64A-9A24-AF6C8539629C}" destId="{E7957E8F-2141-F646-A433-AD72178AF09A}" srcOrd="2" destOrd="0" presId="urn:microsoft.com/office/officeart/2005/8/layout/default"/>
    <dgm:cxn modelId="{C426DD5C-3330-2147-AFE4-BF4E1FE353AA}" type="presParOf" srcId="{3EE64D19-C630-D64A-9A24-AF6C8539629C}" destId="{93FCCA6E-BD31-1A4D-A4AB-D783B9E69112}" srcOrd="3" destOrd="0" presId="urn:microsoft.com/office/officeart/2005/8/layout/default"/>
    <dgm:cxn modelId="{1B503177-0779-2140-AEA5-5B4F680433C9}" type="presParOf" srcId="{3EE64D19-C630-D64A-9A24-AF6C8539629C}" destId="{446069E9-FB8D-8C43-9B7F-34ADDEF309FD}" srcOrd="4" destOrd="0" presId="urn:microsoft.com/office/officeart/2005/8/layout/default"/>
    <dgm:cxn modelId="{44CD7A38-32A0-4241-8586-326152A6F958}" type="presParOf" srcId="{3EE64D19-C630-D64A-9A24-AF6C8539629C}" destId="{E6BFE50B-CD02-2143-818C-94535CED139E}" srcOrd="5" destOrd="0" presId="urn:microsoft.com/office/officeart/2005/8/layout/default"/>
    <dgm:cxn modelId="{BA5B7C39-8BA1-3543-A6A7-549E44F45565}" type="presParOf" srcId="{3EE64D19-C630-D64A-9A24-AF6C8539629C}" destId="{3302CC98-33BE-4F41-AFC0-0E054F33107D}" srcOrd="6" destOrd="0" presId="urn:microsoft.com/office/officeart/2005/8/layout/default"/>
    <dgm:cxn modelId="{7C03CEDA-BDF0-744A-98DB-2E33EE4BF024}" type="presParOf" srcId="{3EE64D19-C630-D64A-9A24-AF6C8539629C}" destId="{EB4A4F7B-2D9A-8945-A752-9EC59B0FC0C7}" srcOrd="7" destOrd="0" presId="urn:microsoft.com/office/officeart/2005/8/layout/default"/>
    <dgm:cxn modelId="{6E8AAB3D-F45E-3842-B4C8-C8C30B83B823}" type="presParOf" srcId="{3EE64D19-C630-D64A-9A24-AF6C8539629C}" destId="{0F5BD4EB-6C29-C142-87CB-3C1165C4F546}" srcOrd="8" destOrd="0" presId="urn:microsoft.com/office/officeart/2005/8/layout/default"/>
    <dgm:cxn modelId="{504C9742-1DB2-2A45-B5A8-7F2BBBEB4883}" type="presParOf" srcId="{3EE64D19-C630-D64A-9A24-AF6C8539629C}" destId="{756A2FFA-4870-FB42-BE67-6453206A7764}" srcOrd="9" destOrd="0" presId="urn:microsoft.com/office/officeart/2005/8/layout/default"/>
    <dgm:cxn modelId="{5E19A7A4-4A18-AD42-B75A-4859DAC61A5E}" type="presParOf" srcId="{3EE64D19-C630-D64A-9A24-AF6C8539629C}" destId="{69E84A42-D1D4-C447-A8E0-7EF9B731F313}" srcOrd="10" destOrd="0" presId="urn:microsoft.com/office/officeart/2005/8/layout/default"/>
    <dgm:cxn modelId="{DCCAECD5-0329-6A4B-9026-FA6FD076ED58}" type="presParOf" srcId="{3EE64D19-C630-D64A-9A24-AF6C8539629C}" destId="{AAA4F1CE-E72F-3748-821D-0A4A333D040E}" srcOrd="11" destOrd="0" presId="urn:microsoft.com/office/officeart/2005/8/layout/default"/>
    <dgm:cxn modelId="{DA161F85-A032-944F-9596-7CFBDEAE8208}" type="presParOf" srcId="{3EE64D19-C630-D64A-9A24-AF6C8539629C}" destId="{EF613BCE-0ED8-4F46-BFB6-A0DFEE903185}" srcOrd="12" destOrd="0" presId="urn:microsoft.com/office/officeart/2005/8/layout/default"/>
    <dgm:cxn modelId="{D733D256-6789-D045-B4AB-C5749590391A}" type="presParOf" srcId="{3EE64D19-C630-D64A-9A24-AF6C8539629C}" destId="{E06F5DE4-9057-6E42-9501-462CA6B1A541}" srcOrd="13" destOrd="0" presId="urn:microsoft.com/office/officeart/2005/8/layout/default"/>
    <dgm:cxn modelId="{59CC0530-67A9-7F40-8AD6-A6467A8346E8}" type="presParOf" srcId="{3EE64D19-C630-D64A-9A24-AF6C8539629C}" destId="{BB6EFD25-B6DE-C544-988F-42C6DBE9AD96}" srcOrd="14" destOrd="0" presId="urn:microsoft.com/office/officeart/2005/8/layout/default"/>
    <dgm:cxn modelId="{84C9518F-B2A4-4945-AD26-EDC607C25F57}" type="presParOf" srcId="{3EE64D19-C630-D64A-9A24-AF6C8539629C}" destId="{1F27CD81-B94D-5E49-8CFE-D52D5D9D7A81}" srcOrd="15" destOrd="0" presId="urn:microsoft.com/office/officeart/2005/8/layout/default"/>
    <dgm:cxn modelId="{2BB44033-FCB7-D249-A279-4CCE9875B09E}" type="presParOf" srcId="{3EE64D19-C630-D64A-9A24-AF6C8539629C}" destId="{F6ADC399-3E9A-0D40-9194-17049242A532}" srcOrd="16" destOrd="0" presId="urn:microsoft.com/office/officeart/2005/8/layout/default"/>
    <dgm:cxn modelId="{B0A19A42-1720-5C48-B464-BE417A959252}" type="presParOf" srcId="{3EE64D19-C630-D64A-9A24-AF6C8539629C}" destId="{EA904B2B-301F-B149-A89E-AFE1BD871850}" srcOrd="17" destOrd="0" presId="urn:microsoft.com/office/officeart/2005/8/layout/default"/>
    <dgm:cxn modelId="{B7DDA00C-FF31-D946-8791-E9291E67BEB9}" type="presParOf" srcId="{3EE64D19-C630-D64A-9A24-AF6C8539629C}" destId="{8A79C12C-3109-0243-90AD-D0064686223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A41A0-4CAB-4E4D-BD29-CB3864E8A7E8}">
      <dsp:nvSpPr>
        <dsp:cNvPr id="0" name=""/>
        <dsp:cNvSpPr/>
      </dsp:nvSpPr>
      <dsp:spPr>
        <a:xfrm>
          <a:off x="1022582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E0636-7019-4A58-939A-17210DD4C06E}">
      <dsp:nvSpPr>
        <dsp:cNvPr id="0" name=""/>
        <dsp:cNvSpPr/>
      </dsp:nvSpPr>
      <dsp:spPr>
        <a:xfrm>
          <a:off x="454967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Cost</a:t>
          </a:r>
          <a:endParaRPr lang="en-US" sz="2300" kern="1200"/>
        </a:p>
      </dsp:txBody>
      <dsp:txXfrm>
        <a:off x="454967" y="1881934"/>
        <a:ext cx="2064055" cy="720000"/>
      </dsp:txXfrm>
    </dsp:sp>
    <dsp:sp modelId="{A1681FAC-5AED-48FE-ADC1-253D5D4F3B5F}">
      <dsp:nvSpPr>
        <dsp:cNvPr id="0" name=""/>
        <dsp:cNvSpPr/>
      </dsp:nvSpPr>
      <dsp:spPr>
        <a:xfrm>
          <a:off x="3447848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3320-A65D-401D-BB1D-1F606F0C4833}">
      <dsp:nvSpPr>
        <dsp:cNvPr id="0" name=""/>
        <dsp:cNvSpPr/>
      </dsp:nvSpPr>
      <dsp:spPr>
        <a:xfrm>
          <a:off x="2880232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Ease of use</a:t>
          </a:r>
          <a:endParaRPr lang="en-US" sz="2300" kern="1200"/>
        </a:p>
      </dsp:txBody>
      <dsp:txXfrm>
        <a:off x="2880232" y="1881934"/>
        <a:ext cx="2064055" cy="720000"/>
      </dsp:txXfrm>
    </dsp:sp>
    <dsp:sp modelId="{843B5DEB-02FF-46CC-8C75-D5C14232DCBF}">
      <dsp:nvSpPr>
        <dsp:cNvPr id="0" name=""/>
        <dsp:cNvSpPr/>
      </dsp:nvSpPr>
      <dsp:spPr>
        <a:xfrm>
          <a:off x="5873113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50375-BE04-49BC-B7FA-022BECC897BD}">
      <dsp:nvSpPr>
        <dsp:cNvPr id="0" name=""/>
        <dsp:cNvSpPr/>
      </dsp:nvSpPr>
      <dsp:spPr>
        <a:xfrm>
          <a:off x="5305498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Features</a:t>
          </a:r>
          <a:endParaRPr lang="en-US" sz="2300" kern="1200"/>
        </a:p>
      </dsp:txBody>
      <dsp:txXfrm>
        <a:off x="5305498" y="1881934"/>
        <a:ext cx="2064055" cy="720000"/>
      </dsp:txXfrm>
    </dsp:sp>
    <dsp:sp modelId="{0827469C-ED42-4601-86D5-1D63BDD588A4}">
      <dsp:nvSpPr>
        <dsp:cNvPr id="0" name=""/>
        <dsp:cNvSpPr/>
      </dsp:nvSpPr>
      <dsp:spPr>
        <a:xfrm>
          <a:off x="8298379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14968-34E1-44B7-B58F-0AA90FFEBFEA}">
      <dsp:nvSpPr>
        <dsp:cNvPr id="0" name=""/>
        <dsp:cNvSpPr/>
      </dsp:nvSpPr>
      <dsp:spPr>
        <a:xfrm>
          <a:off x="7730764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feedback</a:t>
          </a:r>
        </a:p>
      </dsp:txBody>
      <dsp:txXfrm>
        <a:off x="7730764" y="1881934"/>
        <a:ext cx="20640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DD05D-A79C-834B-9408-80110F1A691E}">
      <dsp:nvSpPr>
        <dsp:cNvPr id="0" name=""/>
        <dsp:cNvSpPr/>
      </dsp:nvSpPr>
      <dsp:spPr>
        <a:xfrm>
          <a:off x="0" y="156638"/>
          <a:ext cx="1907737" cy="1144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Standardization</a:t>
          </a:r>
          <a:endParaRPr lang="en-US" sz="1300" kern="1200" dirty="0"/>
        </a:p>
      </dsp:txBody>
      <dsp:txXfrm>
        <a:off x="0" y="156638"/>
        <a:ext cx="1907737" cy="1144642"/>
      </dsp:txXfrm>
    </dsp:sp>
    <dsp:sp modelId="{E7957E8F-2141-F646-A433-AD72178AF09A}">
      <dsp:nvSpPr>
        <dsp:cNvPr id="0" name=""/>
        <dsp:cNvSpPr/>
      </dsp:nvSpPr>
      <dsp:spPr>
        <a:xfrm>
          <a:off x="2098511" y="156638"/>
          <a:ext cx="1907737" cy="1144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Validation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2098511" y="156638"/>
        <a:ext cx="1907737" cy="1144642"/>
      </dsp:txXfrm>
    </dsp:sp>
    <dsp:sp modelId="{446069E9-FB8D-8C43-9B7F-34ADDEF309FD}">
      <dsp:nvSpPr>
        <dsp:cNvPr id="0" name=""/>
        <dsp:cNvSpPr/>
      </dsp:nvSpPr>
      <dsp:spPr>
        <a:xfrm>
          <a:off x="4197023" y="156638"/>
          <a:ext cx="1907737" cy="1144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Integration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4197023" y="156638"/>
        <a:ext cx="1907737" cy="1144642"/>
      </dsp:txXfrm>
    </dsp:sp>
    <dsp:sp modelId="{3302CC98-33BE-4F41-AFC0-0E054F33107D}">
      <dsp:nvSpPr>
        <dsp:cNvPr id="0" name=""/>
        <dsp:cNvSpPr/>
      </dsp:nvSpPr>
      <dsp:spPr>
        <a:xfrm>
          <a:off x="0" y="1492055"/>
          <a:ext cx="1907737" cy="1144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Matching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0" y="1492055"/>
        <a:ext cx="1907737" cy="1144642"/>
      </dsp:txXfrm>
    </dsp:sp>
    <dsp:sp modelId="{0F5BD4EB-6C29-C142-87CB-3C1165C4F546}">
      <dsp:nvSpPr>
        <dsp:cNvPr id="0" name=""/>
        <dsp:cNvSpPr/>
      </dsp:nvSpPr>
      <dsp:spPr>
        <a:xfrm>
          <a:off x="2098511" y="1492055"/>
          <a:ext cx="1907737" cy="1144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Enrichment</a:t>
          </a:r>
          <a:endParaRPr lang="en-US" sz="1300" kern="1200" dirty="0"/>
        </a:p>
      </dsp:txBody>
      <dsp:txXfrm>
        <a:off x="2098511" y="1492055"/>
        <a:ext cx="1907737" cy="1144642"/>
      </dsp:txXfrm>
    </dsp:sp>
    <dsp:sp modelId="{69E84A42-D1D4-C447-A8E0-7EF9B731F313}">
      <dsp:nvSpPr>
        <dsp:cNvPr id="0" name=""/>
        <dsp:cNvSpPr/>
      </dsp:nvSpPr>
      <dsp:spPr>
        <a:xfrm>
          <a:off x="4197023" y="1492055"/>
          <a:ext cx="1907737" cy="1144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Address Verification/Cleaning</a:t>
          </a:r>
          <a:r>
            <a:rPr lang="en-IE" sz="1300" b="0" i="0" kern="1200" dirty="0"/>
            <a:t> </a:t>
          </a:r>
          <a:endParaRPr lang="en-US" sz="1300" kern="1200" dirty="0"/>
        </a:p>
      </dsp:txBody>
      <dsp:txXfrm>
        <a:off x="4197023" y="1492055"/>
        <a:ext cx="1907737" cy="1144642"/>
      </dsp:txXfrm>
    </dsp:sp>
    <dsp:sp modelId="{EF613BCE-0ED8-4F46-BFB6-A0DFEE903185}">
      <dsp:nvSpPr>
        <dsp:cNvPr id="0" name=""/>
        <dsp:cNvSpPr/>
      </dsp:nvSpPr>
      <dsp:spPr>
        <a:xfrm>
          <a:off x="0" y="2827471"/>
          <a:ext cx="1907737" cy="1144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Text Data Processing</a:t>
          </a:r>
          <a:endParaRPr lang="en-US" sz="1300" kern="1200" dirty="0"/>
        </a:p>
      </dsp:txBody>
      <dsp:txXfrm>
        <a:off x="0" y="2827471"/>
        <a:ext cx="1907737" cy="1144642"/>
      </dsp:txXfrm>
    </dsp:sp>
    <dsp:sp modelId="{BB6EFD25-B6DE-C544-988F-42C6DBE9AD96}">
      <dsp:nvSpPr>
        <dsp:cNvPr id="0" name=""/>
        <dsp:cNvSpPr/>
      </dsp:nvSpPr>
      <dsp:spPr>
        <a:xfrm>
          <a:off x="2098511" y="2827471"/>
          <a:ext cx="1907737" cy="1144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Profiling</a:t>
          </a:r>
          <a:endParaRPr lang="en-US" sz="1300" kern="1200" dirty="0"/>
        </a:p>
      </dsp:txBody>
      <dsp:txXfrm>
        <a:off x="2098511" y="2827471"/>
        <a:ext cx="1907737" cy="1144642"/>
      </dsp:txXfrm>
    </dsp:sp>
    <dsp:sp modelId="{F6ADC399-3E9A-0D40-9194-17049242A532}">
      <dsp:nvSpPr>
        <dsp:cNvPr id="0" name=""/>
        <dsp:cNvSpPr/>
      </dsp:nvSpPr>
      <dsp:spPr>
        <a:xfrm>
          <a:off x="4197023" y="2827471"/>
          <a:ext cx="1907737" cy="1144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ETL Capabilities</a:t>
          </a:r>
          <a:endParaRPr lang="en-US" sz="1300" kern="1200" dirty="0"/>
        </a:p>
      </dsp:txBody>
      <dsp:txXfrm>
        <a:off x="4197023" y="2827471"/>
        <a:ext cx="1907737" cy="1144642"/>
      </dsp:txXfrm>
    </dsp:sp>
    <dsp:sp modelId="{8A79C12C-3109-0243-90AD-D00646862230}">
      <dsp:nvSpPr>
        <dsp:cNvPr id="0" name=""/>
        <dsp:cNvSpPr/>
      </dsp:nvSpPr>
      <dsp:spPr>
        <a:xfrm>
          <a:off x="2098511" y="4162888"/>
          <a:ext cx="1907737" cy="1144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b="1" i="0" kern="1200" dirty="0"/>
            <a:t>Data Cleansing</a:t>
          </a:r>
          <a:endParaRPr lang="en-US" sz="1300" kern="1200" dirty="0"/>
        </a:p>
      </dsp:txBody>
      <dsp:txXfrm>
        <a:off x="2098511" y="4162888"/>
        <a:ext cx="1907737" cy="114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9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74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8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6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sv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6944EE7A-4B12-9EA5-051B-472BD1CA6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74" b="4974"/>
          <a:stretch/>
        </p:blipFill>
        <p:spPr>
          <a:xfrm>
            <a:off x="3222096" y="293837"/>
            <a:ext cx="4460526" cy="4460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DB53EF-BE65-0E41-9F61-C200528D237F}"/>
              </a:ext>
            </a:extLst>
          </p:cNvPr>
          <p:cNvSpPr txBox="1"/>
          <p:nvPr/>
        </p:nvSpPr>
        <p:spPr>
          <a:xfrm>
            <a:off x="3521246" y="4435573"/>
            <a:ext cx="386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339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0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1805-42A4-B692-26C2-54700C8F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81" y="4127563"/>
            <a:ext cx="1551767" cy="85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00066-4BD1-220F-ADCE-B35A7BD46036}"/>
              </a:ext>
            </a:extLst>
          </p:cNvPr>
          <p:cNvSpPr txBox="1"/>
          <p:nvPr/>
        </p:nvSpPr>
        <p:spPr>
          <a:xfrm>
            <a:off x="6375750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Exploration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8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DF7C5-4AC1-22C2-07F0-7CCA67E6C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855" y="4127563"/>
            <a:ext cx="1733645" cy="86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89D91-A424-2D41-3307-B9CFF392F5AC}"/>
              </a:ext>
            </a:extLst>
          </p:cNvPr>
          <p:cNvSpPr txBox="1"/>
          <p:nvPr/>
        </p:nvSpPr>
        <p:spPr>
          <a:xfrm>
            <a:off x="4200477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Transforming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51805-42A4-B692-26C2-54700C8FE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0781" y="4127563"/>
            <a:ext cx="1551767" cy="85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00066-4BD1-220F-ADCE-B35A7BD46036}"/>
              </a:ext>
            </a:extLst>
          </p:cNvPr>
          <p:cNvSpPr txBox="1"/>
          <p:nvPr/>
        </p:nvSpPr>
        <p:spPr>
          <a:xfrm>
            <a:off x="6375750" y="5009223"/>
            <a:ext cx="142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Exploration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BC50C7-FACA-4FD7-6769-85D667513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4829" y="4087347"/>
            <a:ext cx="1752950" cy="933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790717-DE16-3AE2-686A-8896C320247E}"/>
              </a:ext>
            </a:extLst>
          </p:cNvPr>
          <p:cNvSpPr txBox="1"/>
          <p:nvPr/>
        </p:nvSpPr>
        <p:spPr>
          <a:xfrm>
            <a:off x="8274855" y="4998358"/>
            <a:ext cx="1752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Import &amp; Export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3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85" y="1579738"/>
            <a:ext cx="4133560" cy="339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Common Features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1334958" y="3108771"/>
            <a:ext cx="1794004" cy="164896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EB3CFCF5-0428-2BA9-395F-C1E26038A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967057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024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8FA557-9512-9C84-1BEC-AEFCB763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" y="2072119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C4C0CDB-4470-D3C4-DD10-E372FD40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9" y="2507812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5934042-952F-806A-AA83-91BB75A3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33" y="2404814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86CE3778-CF9F-E584-EDCA-91F342D7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91" y="2467911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6425F896-89E7-92AB-E816-AD8F0DD2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07" y="2212121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441AF-251B-DBF6-451B-8C296EE7E98A}"/>
              </a:ext>
            </a:extLst>
          </p:cNvPr>
          <p:cNvSpPr txBox="1"/>
          <p:nvPr/>
        </p:nvSpPr>
        <p:spPr>
          <a:xfrm>
            <a:off x="439721" y="416584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Undo/Redo Stack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2B466-DEC7-8028-7DCB-56EDEAB59E87}"/>
              </a:ext>
            </a:extLst>
          </p:cNvPr>
          <p:cNvSpPr txBox="1"/>
          <p:nvPr/>
        </p:nvSpPr>
        <p:spPr>
          <a:xfrm>
            <a:off x="2774539" y="4027340"/>
            <a:ext cx="155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Quality Monitoring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E4EB5-1D55-B690-5560-DE4E0935110D}"/>
              </a:ext>
            </a:extLst>
          </p:cNvPr>
          <p:cNvSpPr txBox="1"/>
          <p:nvPr/>
        </p:nvSpPr>
        <p:spPr>
          <a:xfrm>
            <a:off x="9617623" y="4165839"/>
            <a:ext cx="1443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Geocoding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E84E5-8C92-B3A3-A59B-CFD380F6B7F6}"/>
              </a:ext>
            </a:extLst>
          </p:cNvPr>
          <p:cNvSpPr txBox="1"/>
          <p:nvPr/>
        </p:nvSpPr>
        <p:spPr>
          <a:xfrm>
            <a:off x="4826106" y="4165840"/>
            <a:ext cx="19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 Governance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6DA04-2B11-F2B3-6504-ED3F8B088CE2}"/>
              </a:ext>
            </a:extLst>
          </p:cNvPr>
          <p:cNvSpPr txBox="1"/>
          <p:nvPr/>
        </p:nvSpPr>
        <p:spPr>
          <a:xfrm>
            <a:off x="6906706" y="4165839"/>
            <a:ext cx="220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Parallel Processing</a:t>
            </a:r>
            <a:r>
              <a:rPr lang="en-I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:.</a:t>
            </a:r>
          </a:p>
        </p:txBody>
      </p:sp>
    </p:spTree>
    <p:extLst>
      <p:ext uri="{BB962C8B-B14F-4D97-AF65-F5344CB8AC3E}">
        <p14:creationId xmlns:p14="http://schemas.microsoft.com/office/powerpoint/2010/main" val="152899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67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</p:spTree>
    <p:extLst>
      <p:ext uri="{BB962C8B-B14F-4D97-AF65-F5344CB8AC3E}">
        <p14:creationId xmlns:p14="http://schemas.microsoft.com/office/powerpoint/2010/main" val="74501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  <p:pic>
        <p:nvPicPr>
          <p:cNvPr id="5" name="Picture 4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4401C96-70D5-A6D1-929D-EB4B8E0F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974" b="4974"/>
          <a:stretch/>
        </p:blipFill>
        <p:spPr>
          <a:xfrm>
            <a:off x="5026375" y="2469270"/>
            <a:ext cx="1296039" cy="129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CF675-9188-CB08-B7FB-BB02B558EE4A}"/>
              </a:ext>
            </a:extLst>
          </p:cNvPr>
          <p:cNvSpPr txBox="1"/>
          <p:nvPr/>
        </p:nvSpPr>
        <p:spPr>
          <a:xfrm>
            <a:off x="4881725" y="3651512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DCD8062-A10D-DC89-EE43-055B3B1A7AE2}"/>
              </a:ext>
            </a:extLst>
          </p:cNvPr>
          <p:cNvSpPr/>
          <p:nvPr/>
        </p:nvSpPr>
        <p:spPr>
          <a:xfrm>
            <a:off x="4317141" y="2071747"/>
            <a:ext cx="2839159" cy="2839159"/>
          </a:xfrm>
          <a:prstGeom prst="heart">
            <a:avLst/>
          </a:prstGeom>
          <a:solidFill>
            <a:srgbClr val="FF0000">
              <a:alpha val="13015"/>
            </a:srgbClr>
          </a:solidFill>
          <a:ln w="1206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02D6-9F39-F5F8-F971-95C10CEF597F}"/>
              </a:ext>
            </a:extLst>
          </p:cNvPr>
          <p:cNvSpPr txBox="1"/>
          <p:nvPr/>
        </p:nvSpPr>
        <p:spPr>
          <a:xfrm>
            <a:off x="4693876" y="5205223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Loved </a:t>
            </a:r>
            <a:r>
              <a:rPr lang="en-US" dirty="0" err="1"/>
              <a:t>DataPolish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9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22" y="508446"/>
            <a:ext cx="7335835" cy="1268984"/>
          </a:xfrm>
        </p:spPr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Rectangle 2" descr="Document">
            <a:extLst>
              <a:ext uri="{FF2B5EF4-FFF2-40B4-BE49-F238E27FC236}">
                <a16:creationId xmlns:a16="http://schemas.microsoft.com/office/drawing/2014/main" id="{AED11DFE-59D0-FD16-B727-D23306DCC819}"/>
              </a:ext>
            </a:extLst>
          </p:cNvPr>
          <p:cNvSpPr/>
          <p:nvPr/>
        </p:nvSpPr>
        <p:spPr>
          <a:xfrm>
            <a:off x="79375" y="239277"/>
            <a:ext cx="1120947" cy="112094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F32709F-BAD5-F986-EE30-D8B5E0D4F99A}"/>
              </a:ext>
            </a:extLst>
          </p:cNvPr>
          <p:cNvSpPr/>
          <p:nvPr/>
        </p:nvSpPr>
        <p:spPr>
          <a:xfrm>
            <a:off x="857249" y="2289484"/>
            <a:ext cx="1053178" cy="1052988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67E15F2-8D2A-BC56-25AD-CDCB8CFFF150}"/>
              </a:ext>
            </a:extLst>
          </p:cNvPr>
          <p:cNvSpPr/>
          <p:nvPr/>
        </p:nvSpPr>
        <p:spPr>
          <a:xfrm>
            <a:off x="1614658" y="2469270"/>
            <a:ext cx="1053178" cy="1052988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0908C1F-F792-C9C2-1E1F-52FA432A1042}"/>
              </a:ext>
            </a:extLst>
          </p:cNvPr>
          <p:cNvSpPr/>
          <p:nvPr/>
        </p:nvSpPr>
        <p:spPr>
          <a:xfrm>
            <a:off x="778668" y="3139763"/>
            <a:ext cx="1053178" cy="1052988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7013894-6AA9-A777-E877-F1AE2D1A500F}"/>
              </a:ext>
            </a:extLst>
          </p:cNvPr>
          <p:cNvSpPr/>
          <p:nvPr/>
        </p:nvSpPr>
        <p:spPr>
          <a:xfrm>
            <a:off x="1607601" y="3283148"/>
            <a:ext cx="1053178" cy="1052988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FB845-4D04-55B7-C2F7-B9937B6476A1}"/>
              </a:ext>
            </a:extLst>
          </p:cNvPr>
          <p:cNvSpPr txBox="1"/>
          <p:nvPr/>
        </p:nvSpPr>
        <p:spPr>
          <a:xfrm>
            <a:off x="900284" y="454157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Interviews</a:t>
            </a:r>
          </a:p>
        </p:txBody>
      </p:sp>
      <p:pic>
        <p:nvPicPr>
          <p:cNvPr id="5" name="Picture 4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4401C96-70D5-A6D1-929D-EB4B8E0F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974" b="4974"/>
          <a:stretch/>
        </p:blipFill>
        <p:spPr>
          <a:xfrm>
            <a:off x="5026375" y="2469270"/>
            <a:ext cx="1296039" cy="1296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CF675-9188-CB08-B7FB-BB02B558EE4A}"/>
              </a:ext>
            </a:extLst>
          </p:cNvPr>
          <p:cNvSpPr txBox="1"/>
          <p:nvPr/>
        </p:nvSpPr>
        <p:spPr>
          <a:xfrm>
            <a:off x="4881725" y="3651512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6DCD8062-A10D-DC89-EE43-055B3B1A7AE2}"/>
              </a:ext>
            </a:extLst>
          </p:cNvPr>
          <p:cNvSpPr/>
          <p:nvPr/>
        </p:nvSpPr>
        <p:spPr>
          <a:xfrm>
            <a:off x="4317141" y="2071747"/>
            <a:ext cx="2839159" cy="2839159"/>
          </a:xfrm>
          <a:prstGeom prst="heart">
            <a:avLst/>
          </a:prstGeom>
          <a:solidFill>
            <a:srgbClr val="FF0000">
              <a:alpha val="13015"/>
            </a:srgbClr>
          </a:solidFill>
          <a:ln w="1206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602D6-9F39-F5F8-F971-95C10CEF597F}"/>
              </a:ext>
            </a:extLst>
          </p:cNvPr>
          <p:cNvSpPr txBox="1"/>
          <p:nvPr/>
        </p:nvSpPr>
        <p:spPr>
          <a:xfrm>
            <a:off x="4693876" y="5205223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Loved </a:t>
            </a:r>
            <a:r>
              <a:rPr lang="en-US" dirty="0" err="1"/>
              <a:t>DataPolish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09A68F-69BA-62BA-994C-658CD52B3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519" y="1301289"/>
            <a:ext cx="2839159" cy="1683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454AA6-C887-51B3-1E78-38FB88A7872B}"/>
              </a:ext>
            </a:extLst>
          </p:cNvPr>
          <p:cNvSpPr txBox="1"/>
          <p:nvPr/>
        </p:nvSpPr>
        <p:spPr>
          <a:xfrm>
            <a:off x="9272757" y="5139078"/>
            <a:ext cx="20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Generators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39BD1E-07F2-C677-D502-2C1B67B6D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9557" y="2805526"/>
            <a:ext cx="14732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B8B0AB-34A5-A880-6518-39F27EBD8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609" y="3148897"/>
            <a:ext cx="27940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A5B912-651E-FBFF-A44F-C28E593B3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598" y="3793503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0FA3-FF72-AB62-5846-4EF1B8A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Criteria of Evaluation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2BC3BF8-4D5E-EB39-005F-9377E5AFA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05485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5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06" y="514861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5227361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8715525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0" y="1267113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95" y="2750288"/>
            <a:ext cx="167278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2264-9FAF-4CAD-A065-454F4277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0" y="3922152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EB1A0E09-1643-4FAF-7006-FA434E08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81" y="1034228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34C4341E-36DE-9245-EE3C-86639E76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62" y="2210442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09B8D268-3602-0895-6E85-4E6D90B802AA}"/>
              </a:ext>
            </a:extLst>
          </p:cNvPr>
          <p:cNvSpPr/>
          <p:nvPr/>
        </p:nvSpPr>
        <p:spPr>
          <a:xfrm>
            <a:off x="161167" y="215367"/>
            <a:ext cx="977072" cy="111104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77852-AB20-99A1-74F4-1A6F01528DBD}"/>
              </a:ext>
            </a:extLst>
          </p:cNvPr>
          <p:cNvSpPr/>
          <p:nvPr/>
        </p:nvSpPr>
        <p:spPr>
          <a:xfrm>
            <a:off x="3004961" y="514861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6DE68-6BF2-E2F4-1926-8F2583B3E7C7}"/>
              </a:ext>
            </a:extLst>
          </p:cNvPr>
          <p:cNvSpPr/>
          <p:nvPr/>
        </p:nvSpPr>
        <p:spPr>
          <a:xfrm>
            <a:off x="6493495" y="470793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06" y="514861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5227361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8715525" y="5688928"/>
            <a:ext cx="111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00" y="1267113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95" y="2750288"/>
            <a:ext cx="167278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602264-9FAF-4CAD-A065-454F4277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30" y="3922152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EB1A0E09-1643-4FAF-7006-FA434E08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81" y="1034228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34C4341E-36DE-9245-EE3C-86639E76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62" y="2210442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 descr="Money">
            <a:extLst>
              <a:ext uri="{FF2B5EF4-FFF2-40B4-BE49-F238E27FC236}">
                <a16:creationId xmlns:a16="http://schemas.microsoft.com/office/drawing/2014/main" id="{09B8D268-3602-0895-6E85-4E6D90B802AA}"/>
              </a:ext>
            </a:extLst>
          </p:cNvPr>
          <p:cNvSpPr/>
          <p:nvPr/>
        </p:nvSpPr>
        <p:spPr>
          <a:xfrm>
            <a:off x="161167" y="215367"/>
            <a:ext cx="977072" cy="111104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B77852-AB20-99A1-74F4-1A6F01528DBD}"/>
              </a:ext>
            </a:extLst>
          </p:cNvPr>
          <p:cNvSpPr/>
          <p:nvPr/>
        </p:nvSpPr>
        <p:spPr>
          <a:xfrm>
            <a:off x="3004961" y="514861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A6DE68-6BF2-E2F4-1926-8F2583B3E7C7}"/>
              </a:ext>
            </a:extLst>
          </p:cNvPr>
          <p:cNvSpPr/>
          <p:nvPr/>
        </p:nvSpPr>
        <p:spPr>
          <a:xfrm>
            <a:off x="6493495" y="470793"/>
            <a:ext cx="5129999" cy="512999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2E7FD656-2A12-69C2-2C8B-BB1D3B8ED6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4974" b="4974"/>
          <a:stretch/>
        </p:blipFill>
        <p:spPr>
          <a:xfrm>
            <a:off x="4412012" y="3274132"/>
            <a:ext cx="1296039" cy="12960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F7E61-E14F-2EAD-8084-1F1C0929D2B9}"/>
              </a:ext>
            </a:extLst>
          </p:cNvPr>
          <p:cNvSpPr txBox="1"/>
          <p:nvPr/>
        </p:nvSpPr>
        <p:spPr>
          <a:xfrm>
            <a:off x="4267362" y="4456374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D99089-063F-ABAB-FB70-3E598A638B87}"/>
              </a:ext>
            </a:extLst>
          </p:cNvPr>
          <p:cNvSpPr/>
          <p:nvPr/>
        </p:nvSpPr>
        <p:spPr>
          <a:xfrm>
            <a:off x="4048556" y="3123928"/>
            <a:ext cx="2181795" cy="218179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78968-9EB1-2D7B-4077-2C5DEA1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066800"/>
            <a:ext cx="571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08191"/>
            <a:ext cx="10782279" cy="1268984"/>
          </a:xfrm>
        </p:spPr>
        <p:txBody>
          <a:bodyPr>
            <a:normAutofit/>
          </a:bodyPr>
          <a:lstStyle/>
          <a:p>
            <a:r>
              <a:rPr lang="en-US" dirty="0"/>
              <a:t>STUDENT –  EASE OF USE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10046860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1171575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8" y="2137750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66" y="2573443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F9A64-D89F-0893-36EF-CB97B47D6141}"/>
              </a:ext>
            </a:extLst>
          </p:cNvPr>
          <p:cNvCxnSpPr/>
          <p:nvPr/>
        </p:nvCxnSpPr>
        <p:spPr>
          <a:xfrm>
            <a:off x="1228725" y="4186238"/>
            <a:ext cx="9558338" cy="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Minimise">
            <a:extLst>
              <a:ext uri="{FF2B5EF4-FFF2-40B4-BE49-F238E27FC236}">
                <a16:creationId xmlns:a16="http://schemas.microsoft.com/office/drawing/2014/main" id="{EF2E0197-3D40-DAFB-ED77-CBA6B04891B7}"/>
              </a:ext>
            </a:extLst>
          </p:cNvPr>
          <p:cNvSpPr/>
          <p:nvPr/>
        </p:nvSpPr>
        <p:spPr>
          <a:xfrm>
            <a:off x="238146" y="481753"/>
            <a:ext cx="795395" cy="800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81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64178-E722-EB9C-FCC6-7C860C3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08191"/>
            <a:ext cx="10782279" cy="1268984"/>
          </a:xfrm>
        </p:spPr>
        <p:txBody>
          <a:bodyPr>
            <a:normAutofit/>
          </a:bodyPr>
          <a:lstStyle/>
          <a:p>
            <a:r>
              <a:rPr lang="en-US" dirty="0"/>
              <a:t>STUDENT –  EASE OF USE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501C79-B3DF-29BD-7B5F-2E079D1A2012}"/>
              </a:ext>
            </a:extLst>
          </p:cNvPr>
          <p:cNvSpPr txBox="1"/>
          <p:nvPr/>
        </p:nvSpPr>
        <p:spPr>
          <a:xfrm>
            <a:off x="10046860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061B-EF69-581E-DDAE-2737CBEC2741}"/>
              </a:ext>
            </a:extLst>
          </p:cNvPr>
          <p:cNvSpPr txBox="1"/>
          <p:nvPr/>
        </p:nvSpPr>
        <p:spPr>
          <a:xfrm>
            <a:off x="1171575" y="4450829"/>
            <a:ext cx="9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1DE1C-9440-806D-2C09-0AA4075F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318" y="2137750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F46791-5D22-16A3-F2B6-A5D13A9E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166" y="2573443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1F9A64-D89F-0893-36EF-CB97B47D6141}"/>
              </a:ext>
            </a:extLst>
          </p:cNvPr>
          <p:cNvCxnSpPr/>
          <p:nvPr/>
        </p:nvCxnSpPr>
        <p:spPr>
          <a:xfrm>
            <a:off x="1228725" y="4186238"/>
            <a:ext cx="9558338" cy="0"/>
          </a:xfrm>
          <a:prstGeom prst="line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 descr="Minimise">
            <a:extLst>
              <a:ext uri="{FF2B5EF4-FFF2-40B4-BE49-F238E27FC236}">
                <a16:creationId xmlns:a16="http://schemas.microsoft.com/office/drawing/2014/main" id="{EF2E0197-3D40-DAFB-ED77-CBA6B04891B7}"/>
              </a:ext>
            </a:extLst>
          </p:cNvPr>
          <p:cNvSpPr/>
          <p:nvPr/>
        </p:nvSpPr>
        <p:spPr>
          <a:xfrm>
            <a:off x="238146" y="481753"/>
            <a:ext cx="795395" cy="80044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5" descr="A hand holding a mop and a magnifying glass&#10;&#10;Description automatically generated">
            <a:extLst>
              <a:ext uri="{FF2B5EF4-FFF2-40B4-BE49-F238E27FC236}">
                <a16:creationId xmlns:a16="http://schemas.microsoft.com/office/drawing/2014/main" id="{D1178C1D-CD1B-A0D5-5A8E-6E3977B983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4974" b="4974"/>
          <a:stretch/>
        </p:blipFill>
        <p:spPr>
          <a:xfrm>
            <a:off x="1326468" y="2285366"/>
            <a:ext cx="1296039" cy="1296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E51CC-D0E1-D3FF-0AF7-E3EFD8CCB8EA}"/>
              </a:ext>
            </a:extLst>
          </p:cNvPr>
          <p:cNvSpPr txBox="1"/>
          <p:nvPr/>
        </p:nvSpPr>
        <p:spPr>
          <a:xfrm>
            <a:off x="1181818" y="3467608"/>
            <a:ext cx="182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 panose="02090604020004020304" pitchFamily="18" charset="77"/>
              </a:rPr>
              <a:t>DataPolish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0142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95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2B9E-1A5D-8EAB-6478-304B4626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2" y="494158"/>
            <a:ext cx="7335835" cy="126898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94191A1C-DE12-7166-0DC4-B86C2BBF8E96}"/>
              </a:ext>
            </a:extLst>
          </p:cNvPr>
          <p:cNvSpPr/>
          <p:nvPr/>
        </p:nvSpPr>
        <p:spPr>
          <a:xfrm>
            <a:off x="79375" y="351283"/>
            <a:ext cx="896937" cy="8969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DE8FDD-EEFA-1FE0-373C-4639A9AD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" y="1529194"/>
            <a:ext cx="1824007" cy="18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7581F3-EC60-1A04-9C70-CAAA27C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3" y="1964887"/>
            <a:ext cx="2476500" cy="9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8ED04-99FD-094E-0601-EFF543E63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33" y="3802906"/>
            <a:ext cx="1422400" cy="14224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B1D1AC-9B8E-21DA-35AE-37E5EC6A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07" y="1861889"/>
            <a:ext cx="2106064" cy="110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AS Viya: The High-Performance AI &amp; Analytics Platform | SAS">
            <a:extLst>
              <a:ext uri="{FF2B5EF4-FFF2-40B4-BE49-F238E27FC236}">
                <a16:creationId xmlns:a16="http://schemas.microsoft.com/office/drawing/2014/main" id="{49AA7BA3-7652-D1EF-51D1-8DDBEBB0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65" y="1924986"/>
            <a:ext cx="1866201" cy="9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What is IBM InfoSphere Information Analyzer and use cases of IBM InfoSphere  Information Analyzer? - DevOpsSchool.com">
            <a:extLst>
              <a:ext uri="{FF2B5EF4-FFF2-40B4-BE49-F238E27FC236}">
                <a16:creationId xmlns:a16="http://schemas.microsoft.com/office/drawing/2014/main" id="{D1E36693-B6ED-2A77-8A7D-92C7866B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81" y="1669196"/>
            <a:ext cx="1485861" cy="1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9535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56ABC4"/>
      </a:accent1>
      <a:accent2>
        <a:srgbClr val="6A8ECF"/>
      </a:accent2>
      <a:accent3>
        <a:srgbClr val="8985D8"/>
      </a:accent3>
      <a:accent4>
        <a:srgbClr val="9A6ACF"/>
      </a:accent4>
      <a:accent5>
        <a:srgbClr val="CF85D8"/>
      </a:accent5>
      <a:accent6>
        <a:srgbClr val="CF6AB0"/>
      </a:accent6>
      <a:hlink>
        <a:srgbClr val="AC7464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118</Words>
  <Application>Microsoft Macintosh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American Typewriter</vt:lpstr>
      <vt:lpstr>Arial</vt:lpstr>
      <vt:lpstr>Neue Haas Grotesk Text Pro</vt:lpstr>
      <vt:lpstr>Söhne</vt:lpstr>
      <vt:lpstr>PunchcardVTI</vt:lpstr>
      <vt:lpstr>PowerPoint Presentation</vt:lpstr>
      <vt:lpstr>Criteria of Evaluation</vt:lpstr>
      <vt:lpstr>COST</vt:lpstr>
      <vt:lpstr>COST</vt:lpstr>
      <vt:lpstr>PowerPoint Presentation</vt:lpstr>
      <vt:lpstr>STUDENT –  EASE OF USE</vt:lpstr>
      <vt:lpstr>STUDENT –  EASE OF USE</vt:lpstr>
      <vt:lpstr>Features</vt:lpstr>
      <vt:lpstr>Features</vt:lpstr>
      <vt:lpstr>Features</vt:lpstr>
      <vt:lpstr>Features</vt:lpstr>
      <vt:lpstr>Features</vt:lpstr>
      <vt:lpstr>Common Features</vt:lpstr>
      <vt:lpstr>Unique Features</vt:lpstr>
      <vt:lpstr>Customer feedback</vt:lpstr>
      <vt:lpstr>Customer feedback</vt:lpstr>
      <vt:lpstr>Customer feedback</vt:lpstr>
      <vt:lpstr>Customer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Nikodem Adamski</dc:creator>
  <cp:lastModifiedBy>Nikodem Adamski</cp:lastModifiedBy>
  <cp:revision>1</cp:revision>
  <dcterms:created xsi:type="dcterms:W3CDTF">2023-10-10T13:36:03Z</dcterms:created>
  <dcterms:modified xsi:type="dcterms:W3CDTF">2023-10-12T15:21:33Z</dcterms:modified>
</cp:coreProperties>
</file>