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4" r:id="rId12"/>
    <p:sldId id="275" r:id="rId13"/>
    <p:sldId id="277" r:id="rId14"/>
    <p:sldId id="276" r:id="rId15"/>
    <p:sldId id="278" r:id="rId16"/>
    <p:sldId id="279" r:id="rId17"/>
    <p:sldId id="261" r:id="rId18"/>
    <p:sldId id="280" r:id="rId19"/>
    <p:sldId id="270" r:id="rId20"/>
    <p:sldId id="271" r:id="rId21"/>
    <p:sldId id="272" r:id="rId22"/>
    <p:sldId id="260" r:id="rId23"/>
    <p:sldId id="26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52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2F3C36-6045-401D-99D0-19112133CE9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F421D81-A4D8-47B3-9475-FABA5723EA39}">
      <dgm:prSet/>
      <dgm:spPr/>
      <dgm:t>
        <a:bodyPr/>
        <a:lstStyle/>
        <a:p>
          <a:r>
            <a:rPr lang="en-US"/>
            <a:t>Sprint 2 Review/Retrospective</a:t>
          </a:r>
        </a:p>
      </dgm:t>
    </dgm:pt>
    <dgm:pt modelId="{138D8778-9F58-4773-AD8A-46EBBDC0B406}" type="parTrans" cxnId="{2155825B-BF3F-434E-9523-9A06B14AAA77}">
      <dgm:prSet/>
      <dgm:spPr/>
      <dgm:t>
        <a:bodyPr/>
        <a:lstStyle/>
        <a:p>
          <a:endParaRPr lang="en-US"/>
        </a:p>
      </dgm:t>
    </dgm:pt>
    <dgm:pt modelId="{CB6C063D-E889-4EC4-B358-50A5D455942D}" type="sibTrans" cxnId="{2155825B-BF3F-434E-9523-9A06B14AAA77}">
      <dgm:prSet/>
      <dgm:spPr/>
      <dgm:t>
        <a:bodyPr/>
        <a:lstStyle/>
        <a:p>
          <a:endParaRPr lang="en-US"/>
        </a:p>
      </dgm:t>
    </dgm:pt>
    <dgm:pt modelId="{E9C0E08C-233C-4E90-B684-4C54B6C3A745}">
      <dgm:prSet/>
      <dgm:spPr/>
      <dgm:t>
        <a:bodyPr/>
        <a:lstStyle/>
        <a:p>
          <a:r>
            <a:rPr lang="en-US" dirty="0"/>
            <a:t>User Feedback and Competitor Research</a:t>
          </a:r>
        </a:p>
      </dgm:t>
    </dgm:pt>
    <dgm:pt modelId="{D6EF5ED3-3CCF-47A7-A88B-97597F172C2F}" type="parTrans" cxnId="{585E2EFC-FE2B-4410-AA21-E53355BFC628}">
      <dgm:prSet/>
      <dgm:spPr/>
      <dgm:t>
        <a:bodyPr/>
        <a:lstStyle/>
        <a:p>
          <a:endParaRPr lang="en-US"/>
        </a:p>
      </dgm:t>
    </dgm:pt>
    <dgm:pt modelId="{395D162E-91EA-456F-8FD5-0994AE6CEA84}" type="sibTrans" cxnId="{585E2EFC-FE2B-4410-AA21-E53355BFC628}">
      <dgm:prSet/>
      <dgm:spPr/>
      <dgm:t>
        <a:bodyPr/>
        <a:lstStyle/>
        <a:p>
          <a:endParaRPr lang="en-US"/>
        </a:p>
      </dgm:t>
    </dgm:pt>
    <dgm:pt modelId="{929F6FF0-657A-4880-8196-BE0129C064ED}">
      <dgm:prSet/>
      <dgm:spPr/>
      <dgm:t>
        <a:bodyPr/>
        <a:lstStyle/>
        <a:p>
          <a:r>
            <a:rPr lang="en-US" dirty="0"/>
            <a:t>MVP-1 Features and Demo </a:t>
          </a:r>
        </a:p>
      </dgm:t>
    </dgm:pt>
    <dgm:pt modelId="{682D0683-A4D9-4055-A023-7B6026C838F5}" type="parTrans" cxnId="{F60FD88E-1223-4624-9FE8-2AC9F4C4BD06}">
      <dgm:prSet/>
      <dgm:spPr/>
      <dgm:t>
        <a:bodyPr/>
        <a:lstStyle/>
        <a:p>
          <a:endParaRPr lang="en-US"/>
        </a:p>
      </dgm:t>
    </dgm:pt>
    <dgm:pt modelId="{00684625-CF0D-4150-B2DD-037373E8DF5F}" type="sibTrans" cxnId="{F60FD88E-1223-4624-9FE8-2AC9F4C4BD06}">
      <dgm:prSet/>
      <dgm:spPr/>
      <dgm:t>
        <a:bodyPr/>
        <a:lstStyle/>
        <a:p>
          <a:endParaRPr lang="en-US"/>
        </a:p>
      </dgm:t>
    </dgm:pt>
    <dgm:pt modelId="{6FBEFEEE-DAE1-4A26-9452-160F4A45D2DD}">
      <dgm:prSet/>
      <dgm:spPr/>
      <dgm:t>
        <a:bodyPr/>
        <a:lstStyle/>
        <a:p>
          <a:r>
            <a:rPr lang="en-US"/>
            <a:t>Future Work Planned</a:t>
          </a:r>
        </a:p>
      </dgm:t>
    </dgm:pt>
    <dgm:pt modelId="{DB577BFA-EDA4-4E75-8550-8229889A6220}" type="parTrans" cxnId="{CE08201E-0DFE-4731-B8E1-746C558D707A}">
      <dgm:prSet/>
      <dgm:spPr/>
      <dgm:t>
        <a:bodyPr/>
        <a:lstStyle/>
        <a:p>
          <a:endParaRPr lang="en-US"/>
        </a:p>
      </dgm:t>
    </dgm:pt>
    <dgm:pt modelId="{05A4D7FF-FF6D-4683-AE02-62BCC439B5E9}" type="sibTrans" cxnId="{CE08201E-0DFE-4731-B8E1-746C558D707A}">
      <dgm:prSet/>
      <dgm:spPr/>
      <dgm:t>
        <a:bodyPr/>
        <a:lstStyle/>
        <a:p>
          <a:endParaRPr lang="en-US"/>
        </a:p>
      </dgm:t>
    </dgm:pt>
    <dgm:pt modelId="{0F380D92-B8D6-4C17-856C-41B36DD5826C}" type="pres">
      <dgm:prSet presAssocID="{8B2F3C36-6045-401D-99D0-19112133CE94}" presName="root" presStyleCnt="0">
        <dgm:presLayoutVars>
          <dgm:dir/>
          <dgm:resizeHandles val="exact"/>
        </dgm:presLayoutVars>
      </dgm:prSet>
      <dgm:spPr/>
    </dgm:pt>
    <dgm:pt modelId="{0DBB5499-C21A-4C81-9489-9983EF1A5C78}" type="pres">
      <dgm:prSet presAssocID="{FF421D81-A4D8-47B3-9475-FABA5723EA39}" presName="compNode" presStyleCnt="0"/>
      <dgm:spPr/>
    </dgm:pt>
    <dgm:pt modelId="{EC566E15-EFE6-44B0-86B7-3277CE39CD16}" type="pres">
      <dgm:prSet presAssocID="{FF421D81-A4D8-47B3-9475-FABA5723EA3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511960DC-610D-490A-9CC7-CFBE8BE213F0}" type="pres">
      <dgm:prSet presAssocID="{FF421D81-A4D8-47B3-9475-FABA5723EA39}" presName="spaceRect" presStyleCnt="0"/>
      <dgm:spPr/>
    </dgm:pt>
    <dgm:pt modelId="{35DF1F05-F2A3-4B08-993C-3893A0C0315D}" type="pres">
      <dgm:prSet presAssocID="{FF421D81-A4D8-47B3-9475-FABA5723EA39}" presName="textRect" presStyleLbl="revTx" presStyleIdx="0" presStyleCnt="4">
        <dgm:presLayoutVars>
          <dgm:chMax val="1"/>
          <dgm:chPref val="1"/>
        </dgm:presLayoutVars>
      </dgm:prSet>
      <dgm:spPr/>
    </dgm:pt>
    <dgm:pt modelId="{7878BFA2-D9CE-4906-A868-FC6F4ED70D0D}" type="pres">
      <dgm:prSet presAssocID="{CB6C063D-E889-4EC4-B358-50A5D455942D}" presName="sibTrans" presStyleCnt="0"/>
      <dgm:spPr/>
    </dgm:pt>
    <dgm:pt modelId="{D2812915-78D7-4270-8A26-D857F14F4358}" type="pres">
      <dgm:prSet presAssocID="{E9C0E08C-233C-4E90-B684-4C54B6C3A745}" presName="compNode" presStyleCnt="0"/>
      <dgm:spPr/>
    </dgm:pt>
    <dgm:pt modelId="{E1540BA2-8996-495C-9D33-35649BA90834}" type="pres">
      <dgm:prSet presAssocID="{E9C0E08C-233C-4E90-B684-4C54B6C3A745}" presName="iconRect" presStyleLbl="node1" presStyleIdx="1" presStyleCnt="4" custLinFactX="100000" custLinFactNeighborX="158093" custLinFactNeighborY="-73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502A2568-0291-4008-A43C-B4B7628A9190}" type="pres">
      <dgm:prSet presAssocID="{E9C0E08C-233C-4E90-B684-4C54B6C3A745}" presName="spaceRect" presStyleCnt="0"/>
      <dgm:spPr/>
    </dgm:pt>
    <dgm:pt modelId="{4243E1C6-E53A-400B-BE9C-922577B03168}" type="pres">
      <dgm:prSet presAssocID="{E9C0E08C-233C-4E90-B684-4C54B6C3A745}" presName="textRect" presStyleLbl="revTx" presStyleIdx="1" presStyleCnt="4">
        <dgm:presLayoutVars>
          <dgm:chMax val="1"/>
          <dgm:chPref val="1"/>
        </dgm:presLayoutVars>
      </dgm:prSet>
      <dgm:spPr/>
    </dgm:pt>
    <dgm:pt modelId="{F91A86A9-16F9-491F-81E3-E5D27140329E}" type="pres">
      <dgm:prSet presAssocID="{395D162E-91EA-456F-8FD5-0994AE6CEA84}" presName="sibTrans" presStyleCnt="0"/>
      <dgm:spPr/>
    </dgm:pt>
    <dgm:pt modelId="{13ED740E-8EE8-4E74-8AFD-5EF1FB875978}" type="pres">
      <dgm:prSet presAssocID="{929F6FF0-657A-4880-8196-BE0129C064ED}" presName="compNode" presStyleCnt="0"/>
      <dgm:spPr/>
    </dgm:pt>
    <dgm:pt modelId="{0D18FBE6-16CD-4DF3-9A70-0D46342F1DE4}" type="pres">
      <dgm:prSet presAssocID="{929F6FF0-657A-4880-8196-BE0129C064ED}" presName="iconRect" presStyleLbl="node1" presStyleIdx="2" presStyleCnt="4" custLinFactX="-100000" custLinFactNeighborX="-159958" custLinFactNeighborY="-73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8E488672-77E6-43BB-828D-9D10324E8409}" type="pres">
      <dgm:prSet presAssocID="{929F6FF0-657A-4880-8196-BE0129C064ED}" presName="spaceRect" presStyleCnt="0"/>
      <dgm:spPr/>
    </dgm:pt>
    <dgm:pt modelId="{6201E860-CCFB-4446-AA1B-F9FF21E69445}" type="pres">
      <dgm:prSet presAssocID="{929F6FF0-657A-4880-8196-BE0129C064ED}" presName="textRect" presStyleLbl="revTx" presStyleIdx="2" presStyleCnt="4">
        <dgm:presLayoutVars>
          <dgm:chMax val="1"/>
          <dgm:chPref val="1"/>
        </dgm:presLayoutVars>
      </dgm:prSet>
      <dgm:spPr/>
    </dgm:pt>
    <dgm:pt modelId="{029DCF7F-A4B3-4DBB-9C1F-6C0DDEAAF713}" type="pres">
      <dgm:prSet presAssocID="{00684625-CF0D-4150-B2DD-037373E8DF5F}" presName="sibTrans" presStyleCnt="0"/>
      <dgm:spPr/>
    </dgm:pt>
    <dgm:pt modelId="{024078F8-73C4-403D-A617-50957ED6C365}" type="pres">
      <dgm:prSet presAssocID="{6FBEFEEE-DAE1-4A26-9452-160F4A45D2DD}" presName="compNode" presStyleCnt="0"/>
      <dgm:spPr/>
    </dgm:pt>
    <dgm:pt modelId="{3621EF28-F8FF-4DAD-A8B2-481216F7AFC9}" type="pres">
      <dgm:prSet presAssocID="{6FBEFEEE-DAE1-4A26-9452-160F4A45D2D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5C5FB2C9-EF25-4096-ABF5-141A82250F4E}" type="pres">
      <dgm:prSet presAssocID="{6FBEFEEE-DAE1-4A26-9452-160F4A45D2DD}" presName="spaceRect" presStyleCnt="0"/>
      <dgm:spPr/>
    </dgm:pt>
    <dgm:pt modelId="{643273CF-244B-4CAB-B910-1728AD24D234}" type="pres">
      <dgm:prSet presAssocID="{6FBEFEEE-DAE1-4A26-9452-160F4A45D2D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5042F18-33A9-4E9E-8550-789DD11C1AA5}" type="presOf" srcId="{8B2F3C36-6045-401D-99D0-19112133CE94}" destId="{0F380D92-B8D6-4C17-856C-41B36DD5826C}" srcOrd="0" destOrd="0" presId="urn:microsoft.com/office/officeart/2018/2/layout/IconLabelList"/>
    <dgm:cxn modelId="{0035F81D-C80B-4BDF-87A2-C7EAABD373E6}" type="presOf" srcId="{6FBEFEEE-DAE1-4A26-9452-160F4A45D2DD}" destId="{643273CF-244B-4CAB-B910-1728AD24D234}" srcOrd="0" destOrd="0" presId="urn:microsoft.com/office/officeart/2018/2/layout/IconLabelList"/>
    <dgm:cxn modelId="{CE08201E-0DFE-4731-B8E1-746C558D707A}" srcId="{8B2F3C36-6045-401D-99D0-19112133CE94}" destId="{6FBEFEEE-DAE1-4A26-9452-160F4A45D2DD}" srcOrd="3" destOrd="0" parTransId="{DB577BFA-EDA4-4E75-8550-8229889A6220}" sibTransId="{05A4D7FF-FF6D-4683-AE02-62BCC439B5E9}"/>
    <dgm:cxn modelId="{7741AE29-429D-47B5-823A-01AE1D00337D}" type="presOf" srcId="{FF421D81-A4D8-47B3-9475-FABA5723EA39}" destId="{35DF1F05-F2A3-4B08-993C-3893A0C0315D}" srcOrd="0" destOrd="0" presId="urn:microsoft.com/office/officeart/2018/2/layout/IconLabelList"/>
    <dgm:cxn modelId="{2155825B-BF3F-434E-9523-9A06B14AAA77}" srcId="{8B2F3C36-6045-401D-99D0-19112133CE94}" destId="{FF421D81-A4D8-47B3-9475-FABA5723EA39}" srcOrd="0" destOrd="0" parTransId="{138D8778-9F58-4773-AD8A-46EBBDC0B406}" sibTransId="{CB6C063D-E889-4EC4-B358-50A5D455942D}"/>
    <dgm:cxn modelId="{63BF185C-F368-4B92-B906-22AF2AEABC88}" type="presOf" srcId="{E9C0E08C-233C-4E90-B684-4C54B6C3A745}" destId="{4243E1C6-E53A-400B-BE9C-922577B03168}" srcOrd="0" destOrd="0" presId="urn:microsoft.com/office/officeart/2018/2/layout/IconLabelList"/>
    <dgm:cxn modelId="{0A82077E-266A-43CC-AC17-C6F89ACFFFE8}" type="presOf" srcId="{929F6FF0-657A-4880-8196-BE0129C064ED}" destId="{6201E860-CCFB-4446-AA1B-F9FF21E69445}" srcOrd="0" destOrd="0" presId="urn:microsoft.com/office/officeart/2018/2/layout/IconLabelList"/>
    <dgm:cxn modelId="{F60FD88E-1223-4624-9FE8-2AC9F4C4BD06}" srcId="{8B2F3C36-6045-401D-99D0-19112133CE94}" destId="{929F6FF0-657A-4880-8196-BE0129C064ED}" srcOrd="2" destOrd="0" parTransId="{682D0683-A4D9-4055-A023-7B6026C838F5}" sibTransId="{00684625-CF0D-4150-B2DD-037373E8DF5F}"/>
    <dgm:cxn modelId="{585E2EFC-FE2B-4410-AA21-E53355BFC628}" srcId="{8B2F3C36-6045-401D-99D0-19112133CE94}" destId="{E9C0E08C-233C-4E90-B684-4C54B6C3A745}" srcOrd="1" destOrd="0" parTransId="{D6EF5ED3-3CCF-47A7-A88B-97597F172C2F}" sibTransId="{395D162E-91EA-456F-8FD5-0994AE6CEA84}"/>
    <dgm:cxn modelId="{3E7B04B8-5A0D-4DE8-BF47-4DF458BDE398}" type="presParOf" srcId="{0F380D92-B8D6-4C17-856C-41B36DD5826C}" destId="{0DBB5499-C21A-4C81-9489-9983EF1A5C78}" srcOrd="0" destOrd="0" presId="urn:microsoft.com/office/officeart/2018/2/layout/IconLabelList"/>
    <dgm:cxn modelId="{0A53AF1D-4BB4-4AEA-A087-01F5D2CA152A}" type="presParOf" srcId="{0DBB5499-C21A-4C81-9489-9983EF1A5C78}" destId="{EC566E15-EFE6-44B0-86B7-3277CE39CD16}" srcOrd="0" destOrd="0" presId="urn:microsoft.com/office/officeart/2018/2/layout/IconLabelList"/>
    <dgm:cxn modelId="{7A1BD369-21F8-43EC-B8F3-17431CFC3FDE}" type="presParOf" srcId="{0DBB5499-C21A-4C81-9489-9983EF1A5C78}" destId="{511960DC-610D-490A-9CC7-CFBE8BE213F0}" srcOrd="1" destOrd="0" presId="urn:microsoft.com/office/officeart/2018/2/layout/IconLabelList"/>
    <dgm:cxn modelId="{9746DF07-5B29-45C5-97B1-2249AF5290B7}" type="presParOf" srcId="{0DBB5499-C21A-4C81-9489-9983EF1A5C78}" destId="{35DF1F05-F2A3-4B08-993C-3893A0C0315D}" srcOrd="2" destOrd="0" presId="urn:microsoft.com/office/officeart/2018/2/layout/IconLabelList"/>
    <dgm:cxn modelId="{16AC43EE-2B8C-443E-A096-F3E213E03450}" type="presParOf" srcId="{0F380D92-B8D6-4C17-856C-41B36DD5826C}" destId="{7878BFA2-D9CE-4906-A868-FC6F4ED70D0D}" srcOrd="1" destOrd="0" presId="urn:microsoft.com/office/officeart/2018/2/layout/IconLabelList"/>
    <dgm:cxn modelId="{1B660A40-80C6-4DE4-A30A-433D83D8E5C2}" type="presParOf" srcId="{0F380D92-B8D6-4C17-856C-41B36DD5826C}" destId="{D2812915-78D7-4270-8A26-D857F14F4358}" srcOrd="2" destOrd="0" presId="urn:microsoft.com/office/officeart/2018/2/layout/IconLabelList"/>
    <dgm:cxn modelId="{01B7B509-5E6D-4E8C-BFCD-A2BAAAB0E7F0}" type="presParOf" srcId="{D2812915-78D7-4270-8A26-D857F14F4358}" destId="{E1540BA2-8996-495C-9D33-35649BA90834}" srcOrd="0" destOrd="0" presId="urn:microsoft.com/office/officeart/2018/2/layout/IconLabelList"/>
    <dgm:cxn modelId="{D3B49312-A47A-4021-B3AA-2343B63EB649}" type="presParOf" srcId="{D2812915-78D7-4270-8A26-D857F14F4358}" destId="{502A2568-0291-4008-A43C-B4B7628A9190}" srcOrd="1" destOrd="0" presId="urn:microsoft.com/office/officeart/2018/2/layout/IconLabelList"/>
    <dgm:cxn modelId="{93430737-6DED-4D62-997E-F8D53D08936A}" type="presParOf" srcId="{D2812915-78D7-4270-8A26-D857F14F4358}" destId="{4243E1C6-E53A-400B-BE9C-922577B03168}" srcOrd="2" destOrd="0" presId="urn:microsoft.com/office/officeart/2018/2/layout/IconLabelList"/>
    <dgm:cxn modelId="{2D032375-2BC5-42A4-A85D-6DD0CC12593A}" type="presParOf" srcId="{0F380D92-B8D6-4C17-856C-41B36DD5826C}" destId="{F91A86A9-16F9-491F-81E3-E5D27140329E}" srcOrd="3" destOrd="0" presId="urn:microsoft.com/office/officeart/2018/2/layout/IconLabelList"/>
    <dgm:cxn modelId="{A40FDE49-DDC9-4527-9168-91B2434F9006}" type="presParOf" srcId="{0F380D92-B8D6-4C17-856C-41B36DD5826C}" destId="{13ED740E-8EE8-4E74-8AFD-5EF1FB875978}" srcOrd="4" destOrd="0" presId="urn:microsoft.com/office/officeart/2018/2/layout/IconLabelList"/>
    <dgm:cxn modelId="{EAE1C0ED-3BDA-422B-B996-059183BE9422}" type="presParOf" srcId="{13ED740E-8EE8-4E74-8AFD-5EF1FB875978}" destId="{0D18FBE6-16CD-4DF3-9A70-0D46342F1DE4}" srcOrd="0" destOrd="0" presId="urn:microsoft.com/office/officeart/2018/2/layout/IconLabelList"/>
    <dgm:cxn modelId="{A7F16F39-A70D-4F08-9CA5-9B87E839E518}" type="presParOf" srcId="{13ED740E-8EE8-4E74-8AFD-5EF1FB875978}" destId="{8E488672-77E6-43BB-828D-9D10324E8409}" srcOrd="1" destOrd="0" presId="urn:microsoft.com/office/officeart/2018/2/layout/IconLabelList"/>
    <dgm:cxn modelId="{146A3368-B941-45F4-8979-860398E7D392}" type="presParOf" srcId="{13ED740E-8EE8-4E74-8AFD-5EF1FB875978}" destId="{6201E860-CCFB-4446-AA1B-F9FF21E69445}" srcOrd="2" destOrd="0" presId="urn:microsoft.com/office/officeart/2018/2/layout/IconLabelList"/>
    <dgm:cxn modelId="{BA22A4A0-B1B9-45A7-BAE4-D36DDD83A6B7}" type="presParOf" srcId="{0F380D92-B8D6-4C17-856C-41B36DD5826C}" destId="{029DCF7F-A4B3-4DBB-9C1F-6C0DDEAAF713}" srcOrd="5" destOrd="0" presId="urn:microsoft.com/office/officeart/2018/2/layout/IconLabelList"/>
    <dgm:cxn modelId="{127B86C2-23FF-43D2-A286-B5422573FB71}" type="presParOf" srcId="{0F380D92-B8D6-4C17-856C-41B36DD5826C}" destId="{024078F8-73C4-403D-A617-50957ED6C365}" srcOrd="6" destOrd="0" presId="urn:microsoft.com/office/officeart/2018/2/layout/IconLabelList"/>
    <dgm:cxn modelId="{17410713-A27B-4A15-8362-6457D9FBB2C9}" type="presParOf" srcId="{024078F8-73C4-403D-A617-50957ED6C365}" destId="{3621EF28-F8FF-4DAD-A8B2-481216F7AFC9}" srcOrd="0" destOrd="0" presId="urn:microsoft.com/office/officeart/2018/2/layout/IconLabelList"/>
    <dgm:cxn modelId="{FF727BD5-C4B5-441C-BACA-368C63EC9D88}" type="presParOf" srcId="{024078F8-73C4-403D-A617-50957ED6C365}" destId="{5C5FB2C9-EF25-4096-ABF5-141A82250F4E}" srcOrd="1" destOrd="0" presId="urn:microsoft.com/office/officeart/2018/2/layout/IconLabelList"/>
    <dgm:cxn modelId="{4FFD4456-9CC5-4ABB-A7B8-1FFF4CFE7206}" type="presParOf" srcId="{024078F8-73C4-403D-A617-50957ED6C365}" destId="{643273CF-244B-4CAB-B910-1728AD24D23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DBD5B6-90FE-415A-A99A-CBBEF4DE6F6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C0E7E67-4203-4455-9C29-8E6DA96C9E56}">
      <dgm:prSet/>
      <dgm:spPr/>
      <dgm:t>
        <a:bodyPr/>
        <a:lstStyle/>
        <a:p>
          <a:r>
            <a:rPr lang="en-US"/>
            <a:t>What went well?</a:t>
          </a:r>
        </a:p>
      </dgm:t>
    </dgm:pt>
    <dgm:pt modelId="{1084E354-127A-48FE-9E53-01FFB4BB1595}" type="parTrans" cxnId="{7A660DCE-F802-44BD-9118-34B896312507}">
      <dgm:prSet/>
      <dgm:spPr/>
      <dgm:t>
        <a:bodyPr/>
        <a:lstStyle/>
        <a:p>
          <a:endParaRPr lang="en-US"/>
        </a:p>
      </dgm:t>
    </dgm:pt>
    <dgm:pt modelId="{DDCAACE5-A8CB-4A24-80DB-A47A7297B6F5}" type="sibTrans" cxnId="{7A660DCE-F802-44BD-9118-34B896312507}">
      <dgm:prSet/>
      <dgm:spPr/>
      <dgm:t>
        <a:bodyPr/>
        <a:lstStyle/>
        <a:p>
          <a:endParaRPr lang="en-US"/>
        </a:p>
      </dgm:t>
    </dgm:pt>
    <dgm:pt modelId="{CB08757A-F878-4F7A-B5F1-62AB672A25E5}">
      <dgm:prSet/>
      <dgm:spPr/>
      <dgm:t>
        <a:bodyPr/>
        <a:lstStyle/>
        <a:p>
          <a:r>
            <a:rPr lang="en-US"/>
            <a:t>Collaboration</a:t>
          </a:r>
        </a:p>
      </dgm:t>
    </dgm:pt>
    <dgm:pt modelId="{1EE5321B-C990-43EE-8EEF-0346FBFBD4E6}" type="parTrans" cxnId="{DAC2AA49-C8F5-4FF8-8B82-E37DB79B1EE1}">
      <dgm:prSet/>
      <dgm:spPr/>
      <dgm:t>
        <a:bodyPr/>
        <a:lstStyle/>
        <a:p>
          <a:endParaRPr lang="en-US"/>
        </a:p>
      </dgm:t>
    </dgm:pt>
    <dgm:pt modelId="{50ADF2A1-38FA-4CA9-8C6D-E99CAEE78ACF}" type="sibTrans" cxnId="{DAC2AA49-C8F5-4FF8-8B82-E37DB79B1EE1}">
      <dgm:prSet/>
      <dgm:spPr/>
      <dgm:t>
        <a:bodyPr/>
        <a:lstStyle/>
        <a:p>
          <a:endParaRPr lang="en-US"/>
        </a:p>
      </dgm:t>
    </dgm:pt>
    <dgm:pt modelId="{9D033701-A7D3-4E0B-8342-9FC7C182FDD7}">
      <dgm:prSet/>
      <dgm:spPr/>
      <dgm:t>
        <a:bodyPr/>
        <a:lstStyle/>
        <a:p>
          <a:r>
            <a:rPr lang="en-US"/>
            <a:t>Jira tasks and tracking</a:t>
          </a:r>
        </a:p>
      </dgm:t>
    </dgm:pt>
    <dgm:pt modelId="{6F9B661A-053E-4D16-BB6E-81CDFFB81765}" type="parTrans" cxnId="{A548F520-09D4-4E48-BDB3-12C637729D1C}">
      <dgm:prSet/>
      <dgm:spPr/>
      <dgm:t>
        <a:bodyPr/>
        <a:lstStyle/>
        <a:p>
          <a:endParaRPr lang="en-US"/>
        </a:p>
      </dgm:t>
    </dgm:pt>
    <dgm:pt modelId="{FA3909D6-83CB-46A6-830D-38D78FCEF752}" type="sibTrans" cxnId="{A548F520-09D4-4E48-BDB3-12C637729D1C}">
      <dgm:prSet/>
      <dgm:spPr/>
      <dgm:t>
        <a:bodyPr/>
        <a:lstStyle/>
        <a:p>
          <a:endParaRPr lang="en-US"/>
        </a:p>
      </dgm:t>
    </dgm:pt>
    <dgm:pt modelId="{4481DEC8-518B-448E-B7DE-BFA683D8ACCB}">
      <dgm:prSet/>
      <dgm:spPr/>
      <dgm:t>
        <a:bodyPr/>
        <a:lstStyle/>
        <a:p>
          <a:r>
            <a:rPr lang="en-US"/>
            <a:t>What didn’t go well?</a:t>
          </a:r>
        </a:p>
      </dgm:t>
    </dgm:pt>
    <dgm:pt modelId="{A92FBAF5-B7B1-49B3-BF8D-D9324F7E9796}" type="parTrans" cxnId="{1CC6D33A-E371-40FF-9027-A2BFE60DAE44}">
      <dgm:prSet/>
      <dgm:spPr/>
      <dgm:t>
        <a:bodyPr/>
        <a:lstStyle/>
        <a:p>
          <a:endParaRPr lang="en-US"/>
        </a:p>
      </dgm:t>
    </dgm:pt>
    <dgm:pt modelId="{6396F644-385C-426A-87E5-E8D789FE1E97}" type="sibTrans" cxnId="{1CC6D33A-E371-40FF-9027-A2BFE60DAE44}">
      <dgm:prSet/>
      <dgm:spPr/>
      <dgm:t>
        <a:bodyPr/>
        <a:lstStyle/>
        <a:p>
          <a:endParaRPr lang="en-US"/>
        </a:p>
      </dgm:t>
    </dgm:pt>
    <dgm:pt modelId="{3B95FD46-3188-4B7B-BF6D-B358C0B6AB46}">
      <dgm:prSet/>
      <dgm:spPr/>
      <dgm:t>
        <a:bodyPr/>
        <a:lstStyle/>
        <a:p>
          <a:r>
            <a:rPr lang="en-US" dirty="0"/>
            <a:t>Git PR reviews and feedback</a:t>
          </a:r>
        </a:p>
      </dgm:t>
    </dgm:pt>
    <dgm:pt modelId="{29B6E697-F446-456F-ADB2-3B524E07677D}" type="parTrans" cxnId="{3C55E2D1-528A-4D50-86F6-A8F5B152D04D}">
      <dgm:prSet/>
      <dgm:spPr/>
      <dgm:t>
        <a:bodyPr/>
        <a:lstStyle/>
        <a:p>
          <a:endParaRPr lang="en-US"/>
        </a:p>
      </dgm:t>
    </dgm:pt>
    <dgm:pt modelId="{672E39DA-A145-4970-AA03-2EF4F4C8845C}" type="sibTrans" cxnId="{3C55E2D1-528A-4D50-86F6-A8F5B152D04D}">
      <dgm:prSet/>
      <dgm:spPr/>
      <dgm:t>
        <a:bodyPr/>
        <a:lstStyle/>
        <a:p>
          <a:endParaRPr lang="en-US"/>
        </a:p>
      </dgm:t>
    </dgm:pt>
    <dgm:pt modelId="{2FF79181-9777-4140-A4B7-F33A93C0BE77}">
      <dgm:prSet/>
      <dgm:spPr/>
      <dgm:t>
        <a:bodyPr/>
        <a:lstStyle/>
        <a:p>
          <a:r>
            <a:rPr lang="en-US"/>
            <a:t>Visibility of research </a:t>
          </a:r>
        </a:p>
      </dgm:t>
    </dgm:pt>
    <dgm:pt modelId="{31D16899-3833-421B-8551-18FF854CA096}" type="parTrans" cxnId="{E15A87D3-0733-49FB-ABA5-838201BD8FCE}">
      <dgm:prSet/>
      <dgm:spPr/>
      <dgm:t>
        <a:bodyPr/>
        <a:lstStyle/>
        <a:p>
          <a:endParaRPr lang="en-US"/>
        </a:p>
      </dgm:t>
    </dgm:pt>
    <dgm:pt modelId="{F64CEE07-3675-4720-9FFC-6539AC49DCD3}" type="sibTrans" cxnId="{E15A87D3-0733-49FB-ABA5-838201BD8FCE}">
      <dgm:prSet/>
      <dgm:spPr/>
      <dgm:t>
        <a:bodyPr/>
        <a:lstStyle/>
        <a:p>
          <a:endParaRPr lang="en-US"/>
        </a:p>
      </dgm:t>
    </dgm:pt>
    <dgm:pt modelId="{E1637909-1B2D-4F8A-A8C3-31C77D6E8F8F}">
      <dgm:prSet/>
      <dgm:spPr/>
      <dgm:t>
        <a:bodyPr/>
        <a:lstStyle/>
        <a:p>
          <a:r>
            <a:rPr lang="en-US"/>
            <a:t>How will we Improve?</a:t>
          </a:r>
        </a:p>
      </dgm:t>
    </dgm:pt>
    <dgm:pt modelId="{CC121E6A-1FF6-4DB4-BEC0-67B0DE53AE34}" type="parTrans" cxnId="{4701C4D3-C3C7-4A48-B328-F32A7AFD2784}">
      <dgm:prSet/>
      <dgm:spPr/>
      <dgm:t>
        <a:bodyPr/>
        <a:lstStyle/>
        <a:p>
          <a:endParaRPr lang="en-US"/>
        </a:p>
      </dgm:t>
    </dgm:pt>
    <dgm:pt modelId="{F8E39A0B-A657-4E2B-94CE-ABCC863C65F2}" type="sibTrans" cxnId="{4701C4D3-C3C7-4A48-B328-F32A7AFD2784}">
      <dgm:prSet/>
      <dgm:spPr/>
      <dgm:t>
        <a:bodyPr/>
        <a:lstStyle/>
        <a:p>
          <a:endParaRPr lang="en-US"/>
        </a:p>
      </dgm:t>
    </dgm:pt>
    <dgm:pt modelId="{97C7D13D-62DD-4D48-93C1-D2E23B49EFEC}">
      <dgm:prSet/>
      <dgm:spPr/>
      <dgm:t>
        <a:bodyPr/>
        <a:lstStyle/>
        <a:p>
          <a:r>
            <a:rPr lang="en-US" dirty="0"/>
            <a:t>More thorough reviews in PR(s) and increased feedback.</a:t>
          </a:r>
        </a:p>
      </dgm:t>
    </dgm:pt>
    <dgm:pt modelId="{68EE4792-AB80-418C-BBAD-DC8BA277ABBF}" type="parTrans" cxnId="{FEC9CF40-9527-43A3-ADE1-64644A2244DD}">
      <dgm:prSet/>
      <dgm:spPr/>
      <dgm:t>
        <a:bodyPr/>
        <a:lstStyle/>
        <a:p>
          <a:endParaRPr lang="en-US"/>
        </a:p>
      </dgm:t>
    </dgm:pt>
    <dgm:pt modelId="{9E23E970-DBFB-4220-B0FA-8B90D624ED6B}" type="sibTrans" cxnId="{FEC9CF40-9527-43A3-ADE1-64644A2244DD}">
      <dgm:prSet/>
      <dgm:spPr/>
      <dgm:t>
        <a:bodyPr/>
        <a:lstStyle/>
        <a:p>
          <a:endParaRPr lang="en-US"/>
        </a:p>
      </dgm:t>
    </dgm:pt>
    <dgm:pt modelId="{497F1C4C-41AB-48FF-8855-B35766418C55}">
      <dgm:prSet/>
      <dgm:spPr/>
      <dgm:t>
        <a:bodyPr/>
        <a:lstStyle/>
        <a:p>
          <a:r>
            <a:rPr lang="en-US" dirty="0"/>
            <a:t>Share research by giving the team or relevant members a brief presentation when finished.</a:t>
          </a:r>
        </a:p>
      </dgm:t>
    </dgm:pt>
    <dgm:pt modelId="{4827A583-1859-4B30-BECF-6DD410E6C456}" type="parTrans" cxnId="{704C417C-0E24-41CA-BA17-E1E96DD16C38}">
      <dgm:prSet/>
      <dgm:spPr/>
      <dgm:t>
        <a:bodyPr/>
        <a:lstStyle/>
        <a:p>
          <a:endParaRPr lang="en-US"/>
        </a:p>
      </dgm:t>
    </dgm:pt>
    <dgm:pt modelId="{56282924-6513-44C3-8357-2B42CF934A5E}" type="sibTrans" cxnId="{704C417C-0E24-41CA-BA17-E1E96DD16C38}">
      <dgm:prSet/>
      <dgm:spPr/>
      <dgm:t>
        <a:bodyPr/>
        <a:lstStyle/>
        <a:p>
          <a:endParaRPr lang="en-US"/>
        </a:p>
      </dgm:t>
    </dgm:pt>
    <dgm:pt modelId="{25F3911C-F431-47EC-8B23-9A45D7A1E2D3}">
      <dgm:prSet/>
      <dgm:spPr/>
      <dgm:t>
        <a:bodyPr/>
        <a:lstStyle/>
        <a:p>
          <a:r>
            <a:rPr lang="en-US"/>
            <a:t>Sprint 3 goal(s)</a:t>
          </a:r>
        </a:p>
      </dgm:t>
    </dgm:pt>
    <dgm:pt modelId="{E4133592-5F6E-4E25-8546-4DA4098615C4}" type="parTrans" cxnId="{E089B84F-644B-4BF4-B404-BA70E89DC889}">
      <dgm:prSet/>
      <dgm:spPr/>
      <dgm:t>
        <a:bodyPr/>
        <a:lstStyle/>
        <a:p>
          <a:endParaRPr lang="en-US"/>
        </a:p>
      </dgm:t>
    </dgm:pt>
    <dgm:pt modelId="{DC64F385-DCF3-4273-BE5A-44A83AB74951}" type="sibTrans" cxnId="{E089B84F-644B-4BF4-B404-BA70E89DC889}">
      <dgm:prSet/>
      <dgm:spPr/>
      <dgm:t>
        <a:bodyPr/>
        <a:lstStyle/>
        <a:p>
          <a:endParaRPr lang="en-US"/>
        </a:p>
      </dgm:t>
    </dgm:pt>
    <dgm:pt modelId="{CF01A146-FD42-4EA2-BE4E-38D6597BB6CD}">
      <dgm:prSet/>
      <dgm:spPr/>
      <dgm:t>
        <a:bodyPr/>
        <a:lstStyle/>
        <a:p>
          <a:r>
            <a:rPr lang="en-US"/>
            <a:t>Finish MVP-1</a:t>
          </a:r>
        </a:p>
      </dgm:t>
    </dgm:pt>
    <dgm:pt modelId="{5528EE83-168C-42EB-810F-EDEF8FE21D23}" type="parTrans" cxnId="{9A4D7DF2-A985-4A14-85F5-0DB4E056E1DF}">
      <dgm:prSet/>
      <dgm:spPr/>
      <dgm:t>
        <a:bodyPr/>
        <a:lstStyle/>
        <a:p>
          <a:endParaRPr lang="en-US"/>
        </a:p>
      </dgm:t>
    </dgm:pt>
    <dgm:pt modelId="{1CE9CE80-3E58-4F18-9C9D-1543CD716D13}" type="sibTrans" cxnId="{9A4D7DF2-A985-4A14-85F5-0DB4E056E1DF}">
      <dgm:prSet/>
      <dgm:spPr/>
      <dgm:t>
        <a:bodyPr/>
        <a:lstStyle/>
        <a:p>
          <a:endParaRPr lang="en-US"/>
        </a:p>
      </dgm:t>
    </dgm:pt>
    <dgm:pt modelId="{53E44D0B-63BE-4BC4-B48D-B30F733838E7}">
      <dgm:prSet/>
      <dgm:spPr/>
      <dgm:t>
        <a:bodyPr/>
        <a:lstStyle/>
        <a:p>
          <a:r>
            <a:rPr lang="en-US"/>
            <a:t>Competitor research and initial customer feedback</a:t>
          </a:r>
        </a:p>
      </dgm:t>
    </dgm:pt>
    <dgm:pt modelId="{B2BB400A-205C-403F-A99F-D41262FC782A}" type="parTrans" cxnId="{9ACF197B-A194-4021-A85A-5F45B1908C20}">
      <dgm:prSet/>
      <dgm:spPr/>
      <dgm:t>
        <a:bodyPr/>
        <a:lstStyle/>
        <a:p>
          <a:endParaRPr lang="en-US"/>
        </a:p>
      </dgm:t>
    </dgm:pt>
    <dgm:pt modelId="{DF00BCAB-7987-46B1-AF95-62ADBD1EDA94}" type="sibTrans" cxnId="{9ACF197B-A194-4021-A85A-5F45B1908C20}">
      <dgm:prSet/>
      <dgm:spPr/>
      <dgm:t>
        <a:bodyPr/>
        <a:lstStyle/>
        <a:p>
          <a:endParaRPr lang="en-US"/>
        </a:p>
      </dgm:t>
    </dgm:pt>
    <dgm:pt modelId="{15CC8423-4B5A-5F4E-87AA-34B02AE865B1}" type="pres">
      <dgm:prSet presAssocID="{DFDBD5B6-90FE-415A-A99A-CBBEF4DE6F67}" presName="linear" presStyleCnt="0">
        <dgm:presLayoutVars>
          <dgm:dir/>
          <dgm:animLvl val="lvl"/>
          <dgm:resizeHandles val="exact"/>
        </dgm:presLayoutVars>
      </dgm:prSet>
      <dgm:spPr/>
    </dgm:pt>
    <dgm:pt modelId="{BDB6DA51-CD29-924B-BB0C-DFC1CE931BD3}" type="pres">
      <dgm:prSet presAssocID="{6C0E7E67-4203-4455-9C29-8E6DA96C9E56}" presName="parentLin" presStyleCnt="0"/>
      <dgm:spPr/>
    </dgm:pt>
    <dgm:pt modelId="{DC764B40-5D3D-A741-8FBB-541BF2089BA9}" type="pres">
      <dgm:prSet presAssocID="{6C0E7E67-4203-4455-9C29-8E6DA96C9E56}" presName="parentLeftMargin" presStyleLbl="node1" presStyleIdx="0" presStyleCnt="4"/>
      <dgm:spPr/>
    </dgm:pt>
    <dgm:pt modelId="{135ED485-4133-3249-9F9E-674844520DE8}" type="pres">
      <dgm:prSet presAssocID="{6C0E7E67-4203-4455-9C29-8E6DA96C9E5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1973F90-8863-964E-97B9-7131520D028F}" type="pres">
      <dgm:prSet presAssocID="{6C0E7E67-4203-4455-9C29-8E6DA96C9E56}" presName="negativeSpace" presStyleCnt="0"/>
      <dgm:spPr/>
    </dgm:pt>
    <dgm:pt modelId="{232300F5-B1B9-A846-9303-1E56C8A33382}" type="pres">
      <dgm:prSet presAssocID="{6C0E7E67-4203-4455-9C29-8E6DA96C9E56}" presName="childText" presStyleLbl="conFgAcc1" presStyleIdx="0" presStyleCnt="4">
        <dgm:presLayoutVars>
          <dgm:bulletEnabled val="1"/>
        </dgm:presLayoutVars>
      </dgm:prSet>
      <dgm:spPr/>
    </dgm:pt>
    <dgm:pt modelId="{92A2DAEF-19BF-C947-BAA1-952E28520C71}" type="pres">
      <dgm:prSet presAssocID="{DDCAACE5-A8CB-4A24-80DB-A47A7297B6F5}" presName="spaceBetweenRectangles" presStyleCnt="0"/>
      <dgm:spPr/>
    </dgm:pt>
    <dgm:pt modelId="{FE3D1042-CF31-EF44-ADD5-81E9B6C53F7B}" type="pres">
      <dgm:prSet presAssocID="{4481DEC8-518B-448E-B7DE-BFA683D8ACCB}" presName="parentLin" presStyleCnt="0"/>
      <dgm:spPr/>
    </dgm:pt>
    <dgm:pt modelId="{7D1A6053-5E54-ED42-B8D9-3FFE3D60FB41}" type="pres">
      <dgm:prSet presAssocID="{4481DEC8-518B-448E-B7DE-BFA683D8ACCB}" presName="parentLeftMargin" presStyleLbl="node1" presStyleIdx="0" presStyleCnt="4"/>
      <dgm:spPr/>
    </dgm:pt>
    <dgm:pt modelId="{8C99D35D-A2F4-0B45-801C-0BA91D19A63F}" type="pres">
      <dgm:prSet presAssocID="{4481DEC8-518B-448E-B7DE-BFA683D8ACC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D4FF961-8AAF-9546-80CD-A0342813A81A}" type="pres">
      <dgm:prSet presAssocID="{4481DEC8-518B-448E-B7DE-BFA683D8ACCB}" presName="negativeSpace" presStyleCnt="0"/>
      <dgm:spPr/>
    </dgm:pt>
    <dgm:pt modelId="{30F000C2-0BB2-154B-B8AF-31DC15BA0743}" type="pres">
      <dgm:prSet presAssocID="{4481DEC8-518B-448E-B7DE-BFA683D8ACCB}" presName="childText" presStyleLbl="conFgAcc1" presStyleIdx="1" presStyleCnt="4">
        <dgm:presLayoutVars>
          <dgm:bulletEnabled val="1"/>
        </dgm:presLayoutVars>
      </dgm:prSet>
      <dgm:spPr/>
    </dgm:pt>
    <dgm:pt modelId="{EA1B9C9D-9747-5A48-84DF-687E6BADB7F2}" type="pres">
      <dgm:prSet presAssocID="{6396F644-385C-426A-87E5-E8D789FE1E97}" presName="spaceBetweenRectangles" presStyleCnt="0"/>
      <dgm:spPr/>
    </dgm:pt>
    <dgm:pt modelId="{5F4DBF77-2382-D841-B7A8-3DEF3DBA1018}" type="pres">
      <dgm:prSet presAssocID="{E1637909-1B2D-4F8A-A8C3-31C77D6E8F8F}" presName="parentLin" presStyleCnt="0"/>
      <dgm:spPr/>
    </dgm:pt>
    <dgm:pt modelId="{5552B338-935D-E440-8F5C-A3585110439F}" type="pres">
      <dgm:prSet presAssocID="{E1637909-1B2D-4F8A-A8C3-31C77D6E8F8F}" presName="parentLeftMargin" presStyleLbl="node1" presStyleIdx="1" presStyleCnt="4"/>
      <dgm:spPr/>
    </dgm:pt>
    <dgm:pt modelId="{6A1989E8-6BCD-6C4B-A390-D8A3DB8BBCCA}" type="pres">
      <dgm:prSet presAssocID="{E1637909-1B2D-4F8A-A8C3-31C77D6E8F8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7E05E9D-3043-C74D-A160-462D1FB547BF}" type="pres">
      <dgm:prSet presAssocID="{E1637909-1B2D-4F8A-A8C3-31C77D6E8F8F}" presName="negativeSpace" presStyleCnt="0"/>
      <dgm:spPr/>
    </dgm:pt>
    <dgm:pt modelId="{C1ADF63D-C232-FF49-8D93-B312E7806EEC}" type="pres">
      <dgm:prSet presAssocID="{E1637909-1B2D-4F8A-A8C3-31C77D6E8F8F}" presName="childText" presStyleLbl="conFgAcc1" presStyleIdx="2" presStyleCnt="4">
        <dgm:presLayoutVars>
          <dgm:bulletEnabled val="1"/>
        </dgm:presLayoutVars>
      </dgm:prSet>
      <dgm:spPr/>
    </dgm:pt>
    <dgm:pt modelId="{1BDCAA4A-2858-CD4E-A0DE-598F81E06437}" type="pres">
      <dgm:prSet presAssocID="{F8E39A0B-A657-4E2B-94CE-ABCC863C65F2}" presName="spaceBetweenRectangles" presStyleCnt="0"/>
      <dgm:spPr/>
    </dgm:pt>
    <dgm:pt modelId="{B7690498-633D-8548-9417-DAA9479E2560}" type="pres">
      <dgm:prSet presAssocID="{25F3911C-F431-47EC-8B23-9A45D7A1E2D3}" presName="parentLin" presStyleCnt="0"/>
      <dgm:spPr/>
    </dgm:pt>
    <dgm:pt modelId="{F0D4B44D-2047-484D-B4C6-95FB07E2F419}" type="pres">
      <dgm:prSet presAssocID="{25F3911C-F431-47EC-8B23-9A45D7A1E2D3}" presName="parentLeftMargin" presStyleLbl="node1" presStyleIdx="2" presStyleCnt="4"/>
      <dgm:spPr/>
    </dgm:pt>
    <dgm:pt modelId="{62BD12E7-D99E-6347-B15B-1CA6AE1850B6}" type="pres">
      <dgm:prSet presAssocID="{25F3911C-F431-47EC-8B23-9A45D7A1E2D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2A15A3D-F191-A841-807E-A7021F554FBC}" type="pres">
      <dgm:prSet presAssocID="{25F3911C-F431-47EC-8B23-9A45D7A1E2D3}" presName="negativeSpace" presStyleCnt="0"/>
      <dgm:spPr/>
    </dgm:pt>
    <dgm:pt modelId="{F6890D6E-2F42-4C4F-B199-7DDE233A1902}" type="pres">
      <dgm:prSet presAssocID="{25F3911C-F431-47EC-8B23-9A45D7A1E2D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1AC860C-8B28-0B4F-B250-1E5375A5094E}" type="presOf" srcId="{497F1C4C-41AB-48FF-8855-B35766418C55}" destId="{C1ADF63D-C232-FF49-8D93-B312E7806EEC}" srcOrd="0" destOrd="1" presId="urn:microsoft.com/office/officeart/2005/8/layout/list1"/>
    <dgm:cxn modelId="{D547380E-5C85-FA4E-810D-A26A815C6BBB}" type="presOf" srcId="{9D033701-A7D3-4E0B-8342-9FC7C182FDD7}" destId="{232300F5-B1B9-A846-9303-1E56C8A33382}" srcOrd="0" destOrd="1" presId="urn:microsoft.com/office/officeart/2005/8/layout/list1"/>
    <dgm:cxn modelId="{A548F520-09D4-4E48-BDB3-12C637729D1C}" srcId="{6C0E7E67-4203-4455-9C29-8E6DA96C9E56}" destId="{9D033701-A7D3-4E0B-8342-9FC7C182FDD7}" srcOrd="1" destOrd="0" parTransId="{6F9B661A-053E-4D16-BB6E-81CDFFB81765}" sibTransId="{FA3909D6-83CB-46A6-830D-38D78FCEF752}"/>
    <dgm:cxn modelId="{B94C2F27-8E17-C641-9BAB-BF31F2E70323}" type="presOf" srcId="{E1637909-1B2D-4F8A-A8C3-31C77D6E8F8F}" destId="{5552B338-935D-E440-8F5C-A3585110439F}" srcOrd="0" destOrd="0" presId="urn:microsoft.com/office/officeart/2005/8/layout/list1"/>
    <dgm:cxn modelId="{1CC6D33A-E371-40FF-9027-A2BFE60DAE44}" srcId="{DFDBD5B6-90FE-415A-A99A-CBBEF4DE6F67}" destId="{4481DEC8-518B-448E-B7DE-BFA683D8ACCB}" srcOrd="1" destOrd="0" parTransId="{A92FBAF5-B7B1-49B3-BF8D-D9324F7E9796}" sibTransId="{6396F644-385C-426A-87E5-E8D789FE1E97}"/>
    <dgm:cxn modelId="{FEC9CF40-9527-43A3-ADE1-64644A2244DD}" srcId="{E1637909-1B2D-4F8A-A8C3-31C77D6E8F8F}" destId="{97C7D13D-62DD-4D48-93C1-D2E23B49EFEC}" srcOrd="0" destOrd="0" parTransId="{68EE4792-AB80-418C-BBAD-DC8BA277ABBF}" sibTransId="{9E23E970-DBFB-4220-B0FA-8B90D624ED6B}"/>
    <dgm:cxn modelId="{DAC2AA49-C8F5-4FF8-8B82-E37DB79B1EE1}" srcId="{6C0E7E67-4203-4455-9C29-8E6DA96C9E56}" destId="{CB08757A-F878-4F7A-B5F1-62AB672A25E5}" srcOrd="0" destOrd="0" parTransId="{1EE5321B-C990-43EE-8EEF-0346FBFBD4E6}" sibTransId="{50ADF2A1-38FA-4CA9-8C6D-E99CAEE78ACF}"/>
    <dgm:cxn modelId="{E089B84F-644B-4BF4-B404-BA70E89DC889}" srcId="{DFDBD5B6-90FE-415A-A99A-CBBEF4DE6F67}" destId="{25F3911C-F431-47EC-8B23-9A45D7A1E2D3}" srcOrd="3" destOrd="0" parTransId="{E4133592-5F6E-4E25-8546-4DA4098615C4}" sibTransId="{DC64F385-DCF3-4273-BE5A-44A83AB74951}"/>
    <dgm:cxn modelId="{90BB3250-EAC2-C441-B964-D58F50250D6E}" type="presOf" srcId="{53E44D0B-63BE-4BC4-B48D-B30F733838E7}" destId="{F6890D6E-2F42-4C4F-B199-7DDE233A1902}" srcOrd="0" destOrd="1" presId="urn:microsoft.com/office/officeart/2005/8/layout/list1"/>
    <dgm:cxn modelId="{B34CDD5B-F2DB-FC43-9883-F58A09B23320}" type="presOf" srcId="{4481DEC8-518B-448E-B7DE-BFA683D8ACCB}" destId="{8C99D35D-A2F4-0B45-801C-0BA91D19A63F}" srcOrd="1" destOrd="0" presId="urn:microsoft.com/office/officeart/2005/8/layout/list1"/>
    <dgm:cxn modelId="{26B50065-7CFF-1347-9606-AEF1B881F325}" type="presOf" srcId="{4481DEC8-518B-448E-B7DE-BFA683D8ACCB}" destId="{7D1A6053-5E54-ED42-B8D9-3FFE3D60FB41}" srcOrd="0" destOrd="0" presId="urn:microsoft.com/office/officeart/2005/8/layout/list1"/>
    <dgm:cxn modelId="{5FE2EB6E-6068-AD48-9E0A-0F160EEF4B57}" type="presOf" srcId="{6C0E7E67-4203-4455-9C29-8E6DA96C9E56}" destId="{135ED485-4133-3249-9F9E-674844520DE8}" srcOrd="1" destOrd="0" presId="urn:microsoft.com/office/officeart/2005/8/layout/list1"/>
    <dgm:cxn modelId="{F54BBB71-AE4E-544D-AF5E-20C9EB1079DC}" type="presOf" srcId="{CB08757A-F878-4F7A-B5F1-62AB672A25E5}" destId="{232300F5-B1B9-A846-9303-1E56C8A33382}" srcOrd="0" destOrd="0" presId="urn:microsoft.com/office/officeart/2005/8/layout/list1"/>
    <dgm:cxn modelId="{9ACF197B-A194-4021-A85A-5F45B1908C20}" srcId="{25F3911C-F431-47EC-8B23-9A45D7A1E2D3}" destId="{53E44D0B-63BE-4BC4-B48D-B30F733838E7}" srcOrd="1" destOrd="0" parTransId="{B2BB400A-205C-403F-A99F-D41262FC782A}" sibTransId="{DF00BCAB-7987-46B1-AF95-62ADBD1EDA94}"/>
    <dgm:cxn modelId="{704C417C-0E24-41CA-BA17-E1E96DD16C38}" srcId="{E1637909-1B2D-4F8A-A8C3-31C77D6E8F8F}" destId="{497F1C4C-41AB-48FF-8855-B35766418C55}" srcOrd="1" destOrd="0" parTransId="{4827A583-1859-4B30-BECF-6DD410E6C456}" sibTransId="{56282924-6513-44C3-8357-2B42CF934A5E}"/>
    <dgm:cxn modelId="{05FFFAA7-92EF-9441-995F-8551CDEBABE4}" type="presOf" srcId="{3B95FD46-3188-4B7B-BF6D-B358C0B6AB46}" destId="{30F000C2-0BB2-154B-B8AF-31DC15BA0743}" srcOrd="0" destOrd="0" presId="urn:microsoft.com/office/officeart/2005/8/layout/list1"/>
    <dgm:cxn modelId="{C5D0CEAD-5E1D-8B4F-8757-B930287B5567}" type="presOf" srcId="{2FF79181-9777-4140-A4B7-F33A93C0BE77}" destId="{30F000C2-0BB2-154B-B8AF-31DC15BA0743}" srcOrd="0" destOrd="1" presId="urn:microsoft.com/office/officeart/2005/8/layout/list1"/>
    <dgm:cxn modelId="{79879DB0-792C-6941-B01A-2FD3F89D27D5}" type="presOf" srcId="{97C7D13D-62DD-4D48-93C1-D2E23B49EFEC}" destId="{C1ADF63D-C232-FF49-8D93-B312E7806EEC}" srcOrd="0" destOrd="0" presId="urn:microsoft.com/office/officeart/2005/8/layout/list1"/>
    <dgm:cxn modelId="{2410D9B6-A75C-F04F-853E-F13664677CA9}" type="presOf" srcId="{DFDBD5B6-90FE-415A-A99A-CBBEF4DE6F67}" destId="{15CC8423-4B5A-5F4E-87AA-34B02AE865B1}" srcOrd="0" destOrd="0" presId="urn:microsoft.com/office/officeart/2005/8/layout/list1"/>
    <dgm:cxn modelId="{E6C0BCC1-9AC2-E741-B6B9-45090F0AA105}" type="presOf" srcId="{CF01A146-FD42-4EA2-BE4E-38D6597BB6CD}" destId="{F6890D6E-2F42-4C4F-B199-7DDE233A1902}" srcOrd="0" destOrd="0" presId="urn:microsoft.com/office/officeart/2005/8/layout/list1"/>
    <dgm:cxn modelId="{7A660DCE-F802-44BD-9118-34B896312507}" srcId="{DFDBD5B6-90FE-415A-A99A-CBBEF4DE6F67}" destId="{6C0E7E67-4203-4455-9C29-8E6DA96C9E56}" srcOrd="0" destOrd="0" parTransId="{1084E354-127A-48FE-9E53-01FFB4BB1595}" sibTransId="{DDCAACE5-A8CB-4A24-80DB-A47A7297B6F5}"/>
    <dgm:cxn modelId="{3C55E2D1-528A-4D50-86F6-A8F5B152D04D}" srcId="{4481DEC8-518B-448E-B7DE-BFA683D8ACCB}" destId="{3B95FD46-3188-4B7B-BF6D-B358C0B6AB46}" srcOrd="0" destOrd="0" parTransId="{29B6E697-F446-456F-ADB2-3B524E07677D}" sibTransId="{672E39DA-A145-4970-AA03-2EF4F4C8845C}"/>
    <dgm:cxn modelId="{E15A87D3-0733-49FB-ABA5-838201BD8FCE}" srcId="{4481DEC8-518B-448E-B7DE-BFA683D8ACCB}" destId="{2FF79181-9777-4140-A4B7-F33A93C0BE77}" srcOrd="1" destOrd="0" parTransId="{31D16899-3833-421B-8551-18FF854CA096}" sibTransId="{F64CEE07-3675-4720-9FFC-6539AC49DCD3}"/>
    <dgm:cxn modelId="{4701C4D3-C3C7-4A48-B328-F32A7AFD2784}" srcId="{DFDBD5B6-90FE-415A-A99A-CBBEF4DE6F67}" destId="{E1637909-1B2D-4F8A-A8C3-31C77D6E8F8F}" srcOrd="2" destOrd="0" parTransId="{CC121E6A-1FF6-4DB4-BEC0-67B0DE53AE34}" sibTransId="{F8E39A0B-A657-4E2B-94CE-ABCC863C65F2}"/>
    <dgm:cxn modelId="{AAB543D6-C63E-D84A-A799-B0FD24057064}" type="presOf" srcId="{25F3911C-F431-47EC-8B23-9A45D7A1E2D3}" destId="{F0D4B44D-2047-484D-B4C6-95FB07E2F419}" srcOrd="0" destOrd="0" presId="urn:microsoft.com/office/officeart/2005/8/layout/list1"/>
    <dgm:cxn modelId="{3A3B71EA-B529-AF40-AD80-0EBD6E0E258A}" type="presOf" srcId="{25F3911C-F431-47EC-8B23-9A45D7A1E2D3}" destId="{62BD12E7-D99E-6347-B15B-1CA6AE1850B6}" srcOrd="1" destOrd="0" presId="urn:microsoft.com/office/officeart/2005/8/layout/list1"/>
    <dgm:cxn modelId="{7B552CF2-8733-764B-AE37-C27DE6E3224B}" type="presOf" srcId="{E1637909-1B2D-4F8A-A8C3-31C77D6E8F8F}" destId="{6A1989E8-6BCD-6C4B-A390-D8A3DB8BBCCA}" srcOrd="1" destOrd="0" presId="urn:microsoft.com/office/officeart/2005/8/layout/list1"/>
    <dgm:cxn modelId="{9A4D7DF2-A985-4A14-85F5-0DB4E056E1DF}" srcId="{25F3911C-F431-47EC-8B23-9A45D7A1E2D3}" destId="{CF01A146-FD42-4EA2-BE4E-38D6597BB6CD}" srcOrd="0" destOrd="0" parTransId="{5528EE83-168C-42EB-810F-EDEF8FE21D23}" sibTransId="{1CE9CE80-3E58-4F18-9C9D-1543CD716D13}"/>
    <dgm:cxn modelId="{619EAFFA-2834-5B4A-B84E-34E706C124AB}" type="presOf" srcId="{6C0E7E67-4203-4455-9C29-8E6DA96C9E56}" destId="{DC764B40-5D3D-A741-8FBB-541BF2089BA9}" srcOrd="0" destOrd="0" presId="urn:microsoft.com/office/officeart/2005/8/layout/list1"/>
    <dgm:cxn modelId="{03A71656-8EAF-394A-829C-C58BBD86948E}" type="presParOf" srcId="{15CC8423-4B5A-5F4E-87AA-34B02AE865B1}" destId="{BDB6DA51-CD29-924B-BB0C-DFC1CE931BD3}" srcOrd="0" destOrd="0" presId="urn:microsoft.com/office/officeart/2005/8/layout/list1"/>
    <dgm:cxn modelId="{B5C789B7-0BFD-B943-9ECD-BA30AEAF863B}" type="presParOf" srcId="{BDB6DA51-CD29-924B-BB0C-DFC1CE931BD3}" destId="{DC764B40-5D3D-A741-8FBB-541BF2089BA9}" srcOrd="0" destOrd="0" presId="urn:microsoft.com/office/officeart/2005/8/layout/list1"/>
    <dgm:cxn modelId="{0949EDA4-1F17-9143-A6AA-31E10D61B11E}" type="presParOf" srcId="{BDB6DA51-CD29-924B-BB0C-DFC1CE931BD3}" destId="{135ED485-4133-3249-9F9E-674844520DE8}" srcOrd="1" destOrd="0" presId="urn:microsoft.com/office/officeart/2005/8/layout/list1"/>
    <dgm:cxn modelId="{91F8D630-1613-954B-822B-5181BB5F8155}" type="presParOf" srcId="{15CC8423-4B5A-5F4E-87AA-34B02AE865B1}" destId="{01973F90-8863-964E-97B9-7131520D028F}" srcOrd="1" destOrd="0" presId="urn:microsoft.com/office/officeart/2005/8/layout/list1"/>
    <dgm:cxn modelId="{DC4994A5-0069-EE4C-A1F3-5967942F3D51}" type="presParOf" srcId="{15CC8423-4B5A-5F4E-87AA-34B02AE865B1}" destId="{232300F5-B1B9-A846-9303-1E56C8A33382}" srcOrd="2" destOrd="0" presId="urn:microsoft.com/office/officeart/2005/8/layout/list1"/>
    <dgm:cxn modelId="{C2A9F1ED-91A9-1241-A828-1E5CCE4856D2}" type="presParOf" srcId="{15CC8423-4B5A-5F4E-87AA-34B02AE865B1}" destId="{92A2DAEF-19BF-C947-BAA1-952E28520C71}" srcOrd="3" destOrd="0" presId="urn:microsoft.com/office/officeart/2005/8/layout/list1"/>
    <dgm:cxn modelId="{CA488D29-B255-4D45-8CFF-8A90CEA6B226}" type="presParOf" srcId="{15CC8423-4B5A-5F4E-87AA-34B02AE865B1}" destId="{FE3D1042-CF31-EF44-ADD5-81E9B6C53F7B}" srcOrd="4" destOrd="0" presId="urn:microsoft.com/office/officeart/2005/8/layout/list1"/>
    <dgm:cxn modelId="{C1D4FC71-8051-4547-B1C2-05DD5991B288}" type="presParOf" srcId="{FE3D1042-CF31-EF44-ADD5-81E9B6C53F7B}" destId="{7D1A6053-5E54-ED42-B8D9-3FFE3D60FB41}" srcOrd="0" destOrd="0" presId="urn:microsoft.com/office/officeart/2005/8/layout/list1"/>
    <dgm:cxn modelId="{B78DABE0-C8F5-BB43-A82C-2961CB7C290B}" type="presParOf" srcId="{FE3D1042-CF31-EF44-ADD5-81E9B6C53F7B}" destId="{8C99D35D-A2F4-0B45-801C-0BA91D19A63F}" srcOrd="1" destOrd="0" presId="urn:microsoft.com/office/officeart/2005/8/layout/list1"/>
    <dgm:cxn modelId="{1DF8CEA2-1BA4-E249-81E1-1EAC8CFA6C32}" type="presParOf" srcId="{15CC8423-4B5A-5F4E-87AA-34B02AE865B1}" destId="{FD4FF961-8AAF-9546-80CD-A0342813A81A}" srcOrd="5" destOrd="0" presId="urn:microsoft.com/office/officeart/2005/8/layout/list1"/>
    <dgm:cxn modelId="{E1262072-107C-004D-B299-AED9981DB23E}" type="presParOf" srcId="{15CC8423-4B5A-5F4E-87AA-34B02AE865B1}" destId="{30F000C2-0BB2-154B-B8AF-31DC15BA0743}" srcOrd="6" destOrd="0" presId="urn:microsoft.com/office/officeart/2005/8/layout/list1"/>
    <dgm:cxn modelId="{5CEC8D90-9583-C541-A9F3-57BED0ECE5D0}" type="presParOf" srcId="{15CC8423-4B5A-5F4E-87AA-34B02AE865B1}" destId="{EA1B9C9D-9747-5A48-84DF-687E6BADB7F2}" srcOrd="7" destOrd="0" presId="urn:microsoft.com/office/officeart/2005/8/layout/list1"/>
    <dgm:cxn modelId="{7B48AFDA-4245-EE47-8E62-F00866744B3D}" type="presParOf" srcId="{15CC8423-4B5A-5F4E-87AA-34B02AE865B1}" destId="{5F4DBF77-2382-D841-B7A8-3DEF3DBA1018}" srcOrd="8" destOrd="0" presId="urn:microsoft.com/office/officeart/2005/8/layout/list1"/>
    <dgm:cxn modelId="{FF3AEF2C-3884-F64C-B8B4-8DC8836483D1}" type="presParOf" srcId="{5F4DBF77-2382-D841-B7A8-3DEF3DBA1018}" destId="{5552B338-935D-E440-8F5C-A3585110439F}" srcOrd="0" destOrd="0" presId="urn:microsoft.com/office/officeart/2005/8/layout/list1"/>
    <dgm:cxn modelId="{FC621462-E3D4-B146-BFDA-12A0A7886F9B}" type="presParOf" srcId="{5F4DBF77-2382-D841-B7A8-3DEF3DBA1018}" destId="{6A1989E8-6BCD-6C4B-A390-D8A3DB8BBCCA}" srcOrd="1" destOrd="0" presId="urn:microsoft.com/office/officeart/2005/8/layout/list1"/>
    <dgm:cxn modelId="{DB483CA7-3A08-5743-93DF-C1329C7C17C4}" type="presParOf" srcId="{15CC8423-4B5A-5F4E-87AA-34B02AE865B1}" destId="{97E05E9D-3043-C74D-A160-462D1FB547BF}" srcOrd="9" destOrd="0" presId="urn:microsoft.com/office/officeart/2005/8/layout/list1"/>
    <dgm:cxn modelId="{47A0DCE5-87E1-CC4E-A3E3-72BFFE47A090}" type="presParOf" srcId="{15CC8423-4B5A-5F4E-87AA-34B02AE865B1}" destId="{C1ADF63D-C232-FF49-8D93-B312E7806EEC}" srcOrd="10" destOrd="0" presId="urn:microsoft.com/office/officeart/2005/8/layout/list1"/>
    <dgm:cxn modelId="{1CA23E7C-3170-A049-B54D-8FBE14B44CCD}" type="presParOf" srcId="{15CC8423-4B5A-5F4E-87AA-34B02AE865B1}" destId="{1BDCAA4A-2858-CD4E-A0DE-598F81E06437}" srcOrd="11" destOrd="0" presId="urn:microsoft.com/office/officeart/2005/8/layout/list1"/>
    <dgm:cxn modelId="{BFB9A711-2424-5348-80F3-C6C3DA012DF5}" type="presParOf" srcId="{15CC8423-4B5A-5F4E-87AA-34B02AE865B1}" destId="{B7690498-633D-8548-9417-DAA9479E2560}" srcOrd="12" destOrd="0" presId="urn:microsoft.com/office/officeart/2005/8/layout/list1"/>
    <dgm:cxn modelId="{07C3126A-D0EA-EC42-ACF8-0AED684E8FC7}" type="presParOf" srcId="{B7690498-633D-8548-9417-DAA9479E2560}" destId="{F0D4B44D-2047-484D-B4C6-95FB07E2F419}" srcOrd="0" destOrd="0" presId="urn:microsoft.com/office/officeart/2005/8/layout/list1"/>
    <dgm:cxn modelId="{C0666A94-466A-2F4A-A760-8ECAAD97A492}" type="presParOf" srcId="{B7690498-633D-8548-9417-DAA9479E2560}" destId="{62BD12E7-D99E-6347-B15B-1CA6AE1850B6}" srcOrd="1" destOrd="0" presId="urn:microsoft.com/office/officeart/2005/8/layout/list1"/>
    <dgm:cxn modelId="{4199849B-DC55-844A-8816-A09B62F021B3}" type="presParOf" srcId="{15CC8423-4B5A-5F4E-87AA-34B02AE865B1}" destId="{52A15A3D-F191-A841-807E-A7021F554FBC}" srcOrd="13" destOrd="0" presId="urn:microsoft.com/office/officeart/2005/8/layout/list1"/>
    <dgm:cxn modelId="{49235D0A-687E-F74C-A917-4180BCA8437D}" type="presParOf" srcId="{15CC8423-4B5A-5F4E-87AA-34B02AE865B1}" destId="{F6890D6E-2F42-4C4F-B199-7DDE233A190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593E4E-A176-4E0A-A794-96E40907293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E2E1B26-2567-48C1-93F5-96806D36B1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Cost</a:t>
          </a:r>
          <a:endParaRPr lang="en-US"/>
        </a:p>
      </dgm:t>
    </dgm:pt>
    <dgm:pt modelId="{C1F2B274-7667-4552-869A-E849E6C2DE1A}" type="parTrans" cxnId="{7D9BF26F-089A-4F0B-80D7-6613E9344C62}">
      <dgm:prSet/>
      <dgm:spPr/>
      <dgm:t>
        <a:bodyPr/>
        <a:lstStyle/>
        <a:p>
          <a:endParaRPr lang="en-US"/>
        </a:p>
      </dgm:t>
    </dgm:pt>
    <dgm:pt modelId="{947F7CD9-2676-4357-B2A7-3F74364DCFDF}" type="sibTrans" cxnId="{7D9BF26F-089A-4F0B-80D7-6613E9344C62}">
      <dgm:prSet/>
      <dgm:spPr/>
      <dgm:t>
        <a:bodyPr/>
        <a:lstStyle/>
        <a:p>
          <a:endParaRPr lang="en-US"/>
        </a:p>
      </dgm:t>
    </dgm:pt>
    <dgm:pt modelId="{ABC62286-980F-440E-97BE-365EE500D0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Ease of use</a:t>
          </a:r>
          <a:endParaRPr lang="en-US"/>
        </a:p>
      </dgm:t>
    </dgm:pt>
    <dgm:pt modelId="{F17E627F-7C3C-411F-BC0A-CE1AEB08A583}" type="parTrans" cxnId="{BD646C42-1A01-4B84-98CD-A366F539BC69}">
      <dgm:prSet/>
      <dgm:spPr/>
      <dgm:t>
        <a:bodyPr/>
        <a:lstStyle/>
        <a:p>
          <a:endParaRPr lang="en-US"/>
        </a:p>
      </dgm:t>
    </dgm:pt>
    <dgm:pt modelId="{046326CA-59C2-482C-8EF8-583A0323A738}" type="sibTrans" cxnId="{BD646C42-1A01-4B84-98CD-A366F539BC69}">
      <dgm:prSet/>
      <dgm:spPr/>
      <dgm:t>
        <a:bodyPr/>
        <a:lstStyle/>
        <a:p>
          <a:endParaRPr lang="en-US"/>
        </a:p>
      </dgm:t>
    </dgm:pt>
    <dgm:pt modelId="{34028B18-B457-46F1-A4AE-818EA1C564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Features</a:t>
          </a:r>
          <a:endParaRPr lang="en-US"/>
        </a:p>
      </dgm:t>
    </dgm:pt>
    <dgm:pt modelId="{78AE9714-57E1-473A-8B08-A912734D5695}" type="parTrans" cxnId="{AB7037C4-8772-41B9-90E1-25896589EEEF}">
      <dgm:prSet/>
      <dgm:spPr/>
      <dgm:t>
        <a:bodyPr/>
        <a:lstStyle/>
        <a:p>
          <a:endParaRPr lang="en-US"/>
        </a:p>
      </dgm:t>
    </dgm:pt>
    <dgm:pt modelId="{89C12831-C3FF-4AF5-A02E-B4009238753E}" type="sibTrans" cxnId="{AB7037C4-8772-41B9-90E1-25896589EEEF}">
      <dgm:prSet/>
      <dgm:spPr/>
      <dgm:t>
        <a:bodyPr/>
        <a:lstStyle/>
        <a:p>
          <a:endParaRPr lang="en-US"/>
        </a:p>
      </dgm:t>
    </dgm:pt>
    <dgm:pt modelId="{3A5BDA20-4B9E-4402-9A50-6268609205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Customer feedback</a:t>
          </a:r>
        </a:p>
      </dgm:t>
    </dgm:pt>
    <dgm:pt modelId="{8B7EE654-7CA5-45F1-B174-0194714F3A85}" type="parTrans" cxnId="{AAC30ECB-6AA7-4184-972F-7A60E36A49E0}">
      <dgm:prSet/>
      <dgm:spPr/>
      <dgm:t>
        <a:bodyPr/>
        <a:lstStyle/>
        <a:p>
          <a:endParaRPr lang="en-US"/>
        </a:p>
      </dgm:t>
    </dgm:pt>
    <dgm:pt modelId="{D8285A89-A9D4-4CBC-87D4-F59E93672669}" type="sibTrans" cxnId="{AAC30ECB-6AA7-4184-972F-7A60E36A49E0}">
      <dgm:prSet/>
      <dgm:spPr/>
      <dgm:t>
        <a:bodyPr/>
        <a:lstStyle/>
        <a:p>
          <a:endParaRPr lang="en-US"/>
        </a:p>
      </dgm:t>
    </dgm:pt>
    <dgm:pt modelId="{3E3984BD-59C4-4865-924A-415ED7C9A27D}" type="pres">
      <dgm:prSet presAssocID="{97593E4E-A176-4E0A-A794-96E409072939}" presName="root" presStyleCnt="0">
        <dgm:presLayoutVars>
          <dgm:dir/>
          <dgm:resizeHandles val="exact"/>
        </dgm:presLayoutVars>
      </dgm:prSet>
      <dgm:spPr/>
    </dgm:pt>
    <dgm:pt modelId="{1A939E74-C3A1-42D7-96BB-C79984160E60}" type="pres">
      <dgm:prSet presAssocID="{BE2E1B26-2567-48C1-93F5-96806D36B1AE}" presName="compNode" presStyleCnt="0"/>
      <dgm:spPr/>
    </dgm:pt>
    <dgm:pt modelId="{83AA41A0-4CAB-4E4D-BD29-CB3864E8A7E8}" type="pres">
      <dgm:prSet presAssocID="{BE2E1B26-2567-48C1-93F5-96806D36B1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67957B8-E58A-4CE7-AF83-CF4B6CF2A47D}" type="pres">
      <dgm:prSet presAssocID="{BE2E1B26-2567-48C1-93F5-96806D36B1AE}" presName="spaceRect" presStyleCnt="0"/>
      <dgm:spPr/>
    </dgm:pt>
    <dgm:pt modelId="{DB3E0636-7019-4A58-939A-17210DD4C06E}" type="pres">
      <dgm:prSet presAssocID="{BE2E1B26-2567-48C1-93F5-96806D36B1AE}" presName="textRect" presStyleLbl="revTx" presStyleIdx="0" presStyleCnt="4">
        <dgm:presLayoutVars>
          <dgm:chMax val="1"/>
          <dgm:chPref val="1"/>
        </dgm:presLayoutVars>
      </dgm:prSet>
      <dgm:spPr/>
    </dgm:pt>
    <dgm:pt modelId="{E29BFA39-8AC0-4F3B-BFC3-25CFB7417754}" type="pres">
      <dgm:prSet presAssocID="{947F7CD9-2676-4357-B2A7-3F74364DCFDF}" presName="sibTrans" presStyleCnt="0"/>
      <dgm:spPr/>
    </dgm:pt>
    <dgm:pt modelId="{53FF2100-CB8D-4922-A529-F12CC807A881}" type="pres">
      <dgm:prSet presAssocID="{ABC62286-980F-440E-97BE-365EE500D094}" presName="compNode" presStyleCnt="0"/>
      <dgm:spPr/>
    </dgm:pt>
    <dgm:pt modelId="{A1681FAC-5AED-48FE-ADC1-253D5D4F3B5F}" type="pres">
      <dgm:prSet presAssocID="{ABC62286-980F-440E-97BE-365EE500D09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se"/>
        </a:ext>
      </dgm:extLst>
    </dgm:pt>
    <dgm:pt modelId="{3FB96DCA-CAA1-4AEF-9497-C3ADA040F41F}" type="pres">
      <dgm:prSet presAssocID="{ABC62286-980F-440E-97BE-365EE500D094}" presName="spaceRect" presStyleCnt="0"/>
      <dgm:spPr/>
    </dgm:pt>
    <dgm:pt modelId="{0EC03320-A65D-401D-BB1D-1F606F0C4833}" type="pres">
      <dgm:prSet presAssocID="{ABC62286-980F-440E-97BE-365EE500D094}" presName="textRect" presStyleLbl="revTx" presStyleIdx="1" presStyleCnt="4">
        <dgm:presLayoutVars>
          <dgm:chMax val="1"/>
          <dgm:chPref val="1"/>
        </dgm:presLayoutVars>
      </dgm:prSet>
      <dgm:spPr/>
    </dgm:pt>
    <dgm:pt modelId="{7CA0809B-77D0-4E41-97C0-C6FA23B76947}" type="pres">
      <dgm:prSet presAssocID="{046326CA-59C2-482C-8EF8-583A0323A738}" presName="sibTrans" presStyleCnt="0"/>
      <dgm:spPr/>
    </dgm:pt>
    <dgm:pt modelId="{F0247C6D-A084-443A-AF7C-EE5524A9029B}" type="pres">
      <dgm:prSet presAssocID="{34028B18-B457-46F1-A4AE-818EA1C5646F}" presName="compNode" presStyleCnt="0"/>
      <dgm:spPr/>
    </dgm:pt>
    <dgm:pt modelId="{843B5DEB-02FF-46CC-8C75-D5C14232DCBF}" type="pres">
      <dgm:prSet presAssocID="{34028B18-B457-46F1-A4AE-818EA1C5646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47607A92-4EA5-4C46-ACC2-4FF1347DD5E3}" type="pres">
      <dgm:prSet presAssocID="{34028B18-B457-46F1-A4AE-818EA1C5646F}" presName="spaceRect" presStyleCnt="0"/>
      <dgm:spPr/>
    </dgm:pt>
    <dgm:pt modelId="{A0950375-BE04-49BC-B7FA-022BECC897BD}" type="pres">
      <dgm:prSet presAssocID="{34028B18-B457-46F1-A4AE-818EA1C5646F}" presName="textRect" presStyleLbl="revTx" presStyleIdx="2" presStyleCnt="4">
        <dgm:presLayoutVars>
          <dgm:chMax val="1"/>
          <dgm:chPref val="1"/>
        </dgm:presLayoutVars>
      </dgm:prSet>
      <dgm:spPr/>
    </dgm:pt>
    <dgm:pt modelId="{D2C2D310-D1EB-4D34-B895-DC56C57767A2}" type="pres">
      <dgm:prSet presAssocID="{89C12831-C3FF-4AF5-A02E-B4009238753E}" presName="sibTrans" presStyleCnt="0"/>
      <dgm:spPr/>
    </dgm:pt>
    <dgm:pt modelId="{D84DE17D-9FA7-49DF-A92D-C1D3D239FAD8}" type="pres">
      <dgm:prSet presAssocID="{3A5BDA20-4B9E-4402-9A50-6268609205F4}" presName="compNode" presStyleCnt="0"/>
      <dgm:spPr/>
    </dgm:pt>
    <dgm:pt modelId="{0827469C-ED42-4601-86D5-1D63BDD588A4}" type="pres">
      <dgm:prSet presAssocID="{3A5BDA20-4B9E-4402-9A50-6268609205F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4D33C83B-F973-4339-A1EF-9A5305F09F22}" type="pres">
      <dgm:prSet presAssocID="{3A5BDA20-4B9E-4402-9A50-6268609205F4}" presName="spaceRect" presStyleCnt="0"/>
      <dgm:spPr/>
    </dgm:pt>
    <dgm:pt modelId="{8EC14968-34E1-44B7-B58F-0AA90FFEBFEA}" type="pres">
      <dgm:prSet presAssocID="{3A5BDA20-4B9E-4402-9A50-6268609205F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273FD21-A594-9D4F-B379-01BB2834B121}" type="presOf" srcId="{ABC62286-980F-440E-97BE-365EE500D094}" destId="{0EC03320-A65D-401D-BB1D-1F606F0C4833}" srcOrd="0" destOrd="0" presId="urn:microsoft.com/office/officeart/2018/2/layout/IconLabelList"/>
    <dgm:cxn modelId="{BD646C42-1A01-4B84-98CD-A366F539BC69}" srcId="{97593E4E-A176-4E0A-A794-96E409072939}" destId="{ABC62286-980F-440E-97BE-365EE500D094}" srcOrd="1" destOrd="0" parTransId="{F17E627F-7C3C-411F-BC0A-CE1AEB08A583}" sibTransId="{046326CA-59C2-482C-8EF8-583A0323A738}"/>
    <dgm:cxn modelId="{49049E42-E656-8346-97AB-5EF2CBC10276}" type="presOf" srcId="{97593E4E-A176-4E0A-A794-96E409072939}" destId="{3E3984BD-59C4-4865-924A-415ED7C9A27D}" srcOrd="0" destOrd="0" presId="urn:microsoft.com/office/officeart/2018/2/layout/IconLabelList"/>
    <dgm:cxn modelId="{7D9BF26F-089A-4F0B-80D7-6613E9344C62}" srcId="{97593E4E-A176-4E0A-A794-96E409072939}" destId="{BE2E1B26-2567-48C1-93F5-96806D36B1AE}" srcOrd="0" destOrd="0" parTransId="{C1F2B274-7667-4552-869A-E849E6C2DE1A}" sibTransId="{947F7CD9-2676-4357-B2A7-3F74364DCFDF}"/>
    <dgm:cxn modelId="{EC266282-9C99-B646-9D28-11ECCAE7DA1E}" type="presOf" srcId="{3A5BDA20-4B9E-4402-9A50-6268609205F4}" destId="{8EC14968-34E1-44B7-B58F-0AA90FFEBFEA}" srcOrd="0" destOrd="0" presId="urn:microsoft.com/office/officeart/2018/2/layout/IconLabelList"/>
    <dgm:cxn modelId="{AB7037C4-8772-41B9-90E1-25896589EEEF}" srcId="{97593E4E-A176-4E0A-A794-96E409072939}" destId="{34028B18-B457-46F1-A4AE-818EA1C5646F}" srcOrd="2" destOrd="0" parTransId="{78AE9714-57E1-473A-8B08-A912734D5695}" sibTransId="{89C12831-C3FF-4AF5-A02E-B4009238753E}"/>
    <dgm:cxn modelId="{AAC30ECB-6AA7-4184-972F-7A60E36A49E0}" srcId="{97593E4E-A176-4E0A-A794-96E409072939}" destId="{3A5BDA20-4B9E-4402-9A50-6268609205F4}" srcOrd="3" destOrd="0" parTransId="{8B7EE654-7CA5-45F1-B174-0194714F3A85}" sibTransId="{D8285A89-A9D4-4CBC-87D4-F59E93672669}"/>
    <dgm:cxn modelId="{102737D4-CFE0-404B-A119-6C17F0D59CAC}" type="presOf" srcId="{34028B18-B457-46F1-A4AE-818EA1C5646F}" destId="{A0950375-BE04-49BC-B7FA-022BECC897BD}" srcOrd="0" destOrd="0" presId="urn:microsoft.com/office/officeart/2018/2/layout/IconLabelList"/>
    <dgm:cxn modelId="{2200D4E9-254C-6646-A978-069F0367C721}" type="presOf" srcId="{BE2E1B26-2567-48C1-93F5-96806D36B1AE}" destId="{DB3E0636-7019-4A58-939A-17210DD4C06E}" srcOrd="0" destOrd="0" presId="urn:microsoft.com/office/officeart/2018/2/layout/IconLabelList"/>
    <dgm:cxn modelId="{16BC3126-0139-D94D-9852-521A7B6043D2}" type="presParOf" srcId="{3E3984BD-59C4-4865-924A-415ED7C9A27D}" destId="{1A939E74-C3A1-42D7-96BB-C79984160E60}" srcOrd="0" destOrd="0" presId="urn:microsoft.com/office/officeart/2018/2/layout/IconLabelList"/>
    <dgm:cxn modelId="{CD6740CB-7F0A-9D4C-9E79-99F99242B3D8}" type="presParOf" srcId="{1A939E74-C3A1-42D7-96BB-C79984160E60}" destId="{83AA41A0-4CAB-4E4D-BD29-CB3864E8A7E8}" srcOrd="0" destOrd="0" presId="urn:microsoft.com/office/officeart/2018/2/layout/IconLabelList"/>
    <dgm:cxn modelId="{79DEA2B3-7F9F-3340-BC32-7FEF600542B4}" type="presParOf" srcId="{1A939E74-C3A1-42D7-96BB-C79984160E60}" destId="{C67957B8-E58A-4CE7-AF83-CF4B6CF2A47D}" srcOrd="1" destOrd="0" presId="urn:microsoft.com/office/officeart/2018/2/layout/IconLabelList"/>
    <dgm:cxn modelId="{D49E30B6-CB40-0342-A833-17148A3F6F8D}" type="presParOf" srcId="{1A939E74-C3A1-42D7-96BB-C79984160E60}" destId="{DB3E0636-7019-4A58-939A-17210DD4C06E}" srcOrd="2" destOrd="0" presId="urn:microsoft.com/office/officeart/2018/2/layout/IconLabelList"/>
    <dgm:cxn modelId="{0C76E447-BDF5-9A4B-9433-5BEC05356E85}" type="presParOf" srcId="{3E3984BD-59C4-4865-924A-415ED7C9A27D}" destId="{E29BFA39-8AC0-4F3B-BFC3-25CFB7417754}" srcOrd="1" destOrd="0" presId="urn:microsoft.com/office/officeart/2018/2/layout/IconLabelList"/>
    <dgm:cxn modelId="{50464956-B2CA-704C-B35E-879D222A4386}" type="presParOf" srcId="{3E3984BD-59C4-4865-924A-415ED7C9A27D}" destId="{53FF2100-CB8D-4922-A529-F12CC807A881}" srcOrd="2" destOrd="0" presId="urn:microsoft.com/office/officeart/2018/2/layout/IconLabelList"/>
    <dgm:cxn modelId="{1CD7E8ED-71C3-AD45-80A7-023A3EBA145A}" type="presParOf" srcId="{53FF2100-CB8D-4922-A529-F12CC807A881}" destId="{A1681FAC-5AED-48FE-ADC1-253D5D4F3B5F}" srcOrd="0" destOrd="0" presId="urn:microsoft.com/office/officeart/2018/2/layout/IconLabelList"/>
    <dgm:cxn modelId="{2857DB62-A7BA-BB4A-B784-91361F7EBE5D}" type="presParOf" srcId="{53FF2100-CB8D-4922-A529-F12CC807A881}" destId="{3FB96DCA-CAA1-4AEF-9497-C3ADA040F41F}" srcOrd="1" destOrd="0" presId="urn:microsoft.com/office/officeart/2018/2/layout/IconLabelList"/>
    <dgm:cxn modelId="{DFA97197-320E-B442-B6AC-CE109FE38468}" type="presParOf" srcId="{53FF2100-CB8D-4922-A529-F12CC807A881}" destId="{0EC03320-A65D-401D-BB1D-1F606F0C4833}" srcOrd="2" destOrd="0" presId="urn:microsoft.com/office/officeart/2018/2/layout/IconLabelList"/>
    <dgm:cxn modelId="{EBE42C38-8BB0-CB42-9884-72B106102D40}" type="presParOf" srcId="{3E3984BD-59C4-4865-924A-415ED7C9A27D}" destId="{7CA0809B-77D0-4E41-97C0-C6FA23B76947}" srcOrd="3" destOrd="0" presId="urn:microsoft.com/office/officeart/2018/2/layout/IconLabelList"/>
    <dgm:cxn modelId="{381B15C4-62BE-C143-89F6-8EE78CF22366}" type="presParOf" srcId="{3E3984BD-59C4-4865-924A-415ED7C9A27D}" destId="{F0247C6D-A084-443A-AF7C-EE5524A9029B}" srcOrd="4" destOrd="0" presId="urn:microsoft.com/office/officeart/2018/2/layout/IconLabelList"/>
    <dgm:cxn modelId="{88C1504A-E036-3843-934F-ACDF09345173}" type="presParOf" srcId="{F0247C6D-A084-443A-AF7C-EE5524A9029B}" destId="{843B5DEB-02FF-46CC-8C75-D5C14232DCBF}" srcOrd="0" destOrd="0" presId="urn:microsoft.com/office/officeart/2018/2/layout/IconLabelList"/>
    <dgm:cxn modelId="{CE117923-CB0B-4346-AB3A-ADEBAC136BA3}" type="presParOf" srcId="{F0247C6D-A084-443A-AF7C-EE5524A9029B}" destId="{47607A92-4EA5-4C46-ACC2-4FF1347DD5E3}" srcOrd="1" destOrd="0" presId="urn:microsoft.com/office/officeart/2018/2/layout/IconLabelList"/>
    <dgm:cxn modelId="{F0B7AFFE-B620-4541-86FE-25BE6B9183EB}" type="presParOf" srcId="{F0247C6D-A084-443A-AF7C-EE5524A9029B}" destId="{A0950375-BE04-49BC-B7FA-022BECC897BD}" srcOrd="2" destOrd="0" presId="urn:microsoft.com/office/officeart/2018/2/layout/IconLabelList"/>
    <dgm:cxn modelId="{368D9CDB-9E7C-DB44-82B2-BD3A390230F5}" type="presParOf" srcId="{3E3984BD-59C4-4865-924A-415ED7C9A27D}" destId="{D2C2D310-D1EB-4D34-B895-DC56C57767A2}" srcOrd="5" destOrd="0" presId="urn:microsoft.com/office/officeart/2018/2/layout/IconLabelList"/>
    <dgm:cxn modelId="{9917AEC4-E5C4-F141-8EAB-456D7191CE29}" type="presParOf" srcId="{3E3984BD-59C4-4865-924A-415ED7C9A27D}" destId="{D84DE17D-9FA7-49DF-A92D-C1D3D239FAD8}" srcOrd="6" destOrd="0" presId="urn:microsoft.com/office/officeart/2018/2/layout/IconLabelList"/>
    <dgm:cxn modelId="{0E0C03AC-8118-9942-8C0B-A6A3E07D9EF9}" type="presParOf" srcId="{D84DE17D-9FA7-49DF-A92D-C1D3D239FAD8}" destId="{0827469C-ED42-4601-86D5-1D63BDD588A4}" srcOrd="0" destOrd="0" presId="urn:microsoft.com/office/officeart/2018/2/layout/IconLabelList"/>
    <dgm:cxn modelId="{07586EB3-454E-B446-AB91-28F38BB15D0C}" type="presParOf" srcId="{D84DE17D-9FA7-49DF-A92D-C1D3D239FAD8}" destId="{4D33C83B-F973-4339-A1EF-9A5305F09F22}" srcOrd="1" destOrd="0" presId="urn:microsoft.com/office/officeart/2018/2/layout/IconLabelList"/>
    <dgm:cxn modelId="{0A77C42C-2FCF-AE4E-B4FA-91F5AC7BA242}" type="presParOf" srcId="{D84DE17D-9FA7-49DF-A92D-C1D3D239FAD8}" destId="{8EC14968-34E1-44B7-B58F-0AA90FFEBFE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CC2DFA-47A1-4338-95FE-D5B192686A7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8FBF88B-D81B-42C7-B018-DE3D0D0EF721}">
      <dgm:prSet/>
      <dgm:spPr/>
      <dgm:t>
        <a:bodyPr/>
        <a:lstStyle/>
        <a:p>
          <a:r>
            <a:rPr lang="en-IE" b="1" i="0" dirty="0"/>
            <a:t>Data Standardization</a:t>
          </a:r>
          <a:endParaRPr lang="en-US" dirty="0"/>
        </a:p>
      </dgm:t>
    </dgm:pt>
    <dgm:pt modelId="{8829B1A3-599C-43B5-B144-2206FB9E073A}" type="parTrans" cxnId="{CC68BFA5-C9BE-47F8-880A-862E78E42F43}">
      <dgm:prSet/>
      <dgm:spPr/>
      <dgm:t>
        <a:bodyPr/>
        <a:lstStyle/>
        <a:p>
          <a:endParaRPr lang="en-US"/>
        </a:p>
      </dgm:t>
    </dgm:pt>
    <dgm:pt modelId="{25B69F82-8484-45AB-8691-92C89CCB5171}" type="sibTrans" cxnId="{CC68BFA5-C9BE-47F8-880A-862E78E42F43}">
      <dgm:prSet/>
      <dgm:spPr/>
      <dgm:t>
        <a:bodyPr/>
        <a:lstStyle/>
        <a:p>
          <a:endParaRPr lang="en-US"/>
        </a:p>
      </dgm:t>
    </dgm:pt>
    <dgm:pt modelId="{4B87ADA9-F961-46CE-B319-272866B9C9C5}">
      <dgm:prSet/>
      <dgm:spPr/>
      <dgm:t>
        <a:bodyPr/>
        <a:lstStyle/>
        <a:p>
          <a:r>
            <a:rPr lang="en-IE" b="1" i="0" dirty="0"/>
            <a:t>Data Validation</a:t>
          </a:r>
          <a:r>
            <a:rPr lang="en-IE" b="0" i="0" dirty="0"/>
            <a:t> </a:t>
          </a:r>
          <a:endParaRPr lang="en-US" dirty="0"/>
        </a:p>
      </dgm:t>
    </dgm:pt>
    <dgm:pt modelId="{B777CF45-5A89-43C1-83FD-DDB8D34297BC}" type="parTrans" cxnId="{2950E08B-EE3F-4BFA-87BE-A266E4D03160}">
      <dgm:prSet/>
      <dgm:spPr/>
      <dgm:t>
        <a:bodyPr/>
        <a:lstStyle/>
        <a:p>
          <a:endParaRPr lang="en-US"/>
        </a:p>
      </dgm:t>
    </dgm:pt>
    <dgm:pt modelId="{EBC29740-FF0A-4669-BD2F-448F35721C16}" type="sibTrans" cxnId="{2950E08B-EE3F-4BFA-87BE-A266E4D03160}">
      <dgm:prSet/>
      <dgm:spPr/>
      <dgm:t>
        <a:bodyPr/>
        <a:lstStyle/>
        <a:p>
          <a:endParaRPr lang="en-US"/>
        </a:p>
      </dgm:t>
    </dgm:pt>
    <dgm:pt modelId="{821F23CF-613D-438C-8AC1-461BA8DBCA0F}">
      <dgm:prSet/>
      <dgm:spPr/>
      <dgm:t>
        <a:bodyPr/>
        <a:lstStyle/>
        <a:p>
          <a:r>
            <a:rPr lang="en-IE" b="1" i="0" dirty="0"/>
            <a:t>Data Integration</a:t>
          </a:r>
          <a:r>
            <a:rPr lang="en-IE" b="0" i="0" dirty="0"/>
            <a:t> </a:t>
          </a:r>
          <a:endParaRPr lang="en-US" dirty="0"/>
        </a:p>
      </dgm:t>
    </dgm:pt>
    <dgm:pt modelId="{97DDF3E8-5CD8-4FEB-8FE0-58F42E771DD8}" type="parTrans" cxnId="{F152D40F-20DA-4925-B7FF-7F428CE982FB}">
      <dgm:prSet/>
      <dgm:spPr/>
      <dgm:t>
        <a:bodyPr/>
        <a:lstStyle/>
        <a:p>
          <a:endParaRPr lang="en-US"/>
        </a:p>
      </dgm:t>
    </dgm:pt>
    <dgm:pt modelId="{003B015E-0FF9-4E23-B363-BCF4BEB4977F}" type="sibTrans" cxnId="{F152D40F-20DA-4925-B7FF-7F428CE982FB}">
      <dgm:prSet/>
      <dgm:spPr/>
      <dgm:t>
        <a:bodyPr/>
        <a:lstStyle/>
        <a:p>
          <a:endParaRPr lang="en-US"/>
        </a:p>
      </dgm:t>
    </dgm:pt>
    <dgm:pt modelId="{C12244F0-A50F-4C44-9285-A6C281BE421F}">
      <dgm:prSet/>
      <dgm:spPr/>
      <dgm:t>
        <a:bodyPr/>
        <a:lstStyle/>
        <a:p>
          <a:r>
            <a:rPr lang="en-IE" b="1" i="0" dirty="0"/>
            <a:t>Data Matching</a:t>
          </a:r>
          <a:r>
            <a:rPr lang="en-IE" b="0" i="0" dirty="0"/>
            <a:t> </a:t>
          </a:r>
          <a:endParaRPr lang="en-US" dirty="0"/>
        </a:p>
      </dgm:t>
    </dgm:pt>
    <dgm:pt modelId="{050F6129-5468-4B61-8244-5DC39F04CFA1}" type="parTrans" cxnId="{3F31898C-C70B-448D-BBEB-E48C56D9F373}">
      <dgm:prSet/>
      <dgm:spPr/>
      <dgm:t>
        <a:bodyPr/>
        <a:lstStyle/>
        <a:p>
          <a:endParaRPr lang="en-US"/>
        </a:p>
      </dgm:t>
    </dgm:pt>
    <dgm:pt modelId="{EFD81228-2F97-425C-B915-D694721AD0DF}" type="sibTrans" cxnId="{3F31898C-C70B-448D-BBEB-E48C56D9F373}">
      <dgm:prSet/>
      <dgm:spPr/>
      <dgm:t>
        <a:bodyPr/>
        <a:lstStyle/>
        <a:p>
          <a:endParaRPr lang="en-US"/>
        </a:p>
      </dgm:t>
    </dgm:pt>
    <dgm:pt modelId="{D3E7A226-6E7B-435E-AA54-AF31EECEFA2F}">
      <dgm:prSet/>
      <dgm:spPr/>
      <dgm:t>
        <a:bodyPr/>
        <a:lstStyle/>
        <a:p>
          <a:r>
            <a:rPr lang="en-IE" b="1" i="0" dirty="0"/>
            <a:t>Data Enrichment</a:t>
          </a:r>
          <a:endParaRPr lang="en-US" dirty="0"/>
        </a:p>
      </dgm:t>
    </dgm:pt>
    <dgm:pt modelId="{8EB9C50C-BEA6-420A-A18C-05DD1E11A40D}" type="parTrans" cxnId="{715E0B1F-6A05-46A8-AE05-F5807F0C92C7}">
      <dgm:prSet/>
      <dgm:spPr/>
      <dgm:t>
        <a:bodyPr/>
        <a:lstStyle/>
        <a:p>
          <a:endParaRPr lang="en-US"/>
        </a:p>
      </dgm:t>
    </dgm:pt>
    <dgm:pt modelId="{AD4993FB-C790-4247-B480-23153D1AC17E}" type="sibTrans" cxnId="{715E0B1F-6A05-46A8-AE05-F5807F0C92C7}">
      <dgm:prSet/>
      <dgm:spPr/>
      <dgm:t>
        <a:bodyPr/>
        <a:lstStyle/>
        <a:p>
          <a:endParaRPr lang="en-US"/>
        </a:p>
      </dgm:t>
    </dgm:pt>
    <dgm:pt modelId="{110C6AC1-2A86-4062-BF5F-BD7B21FD8954}">
      <dgm:prSet/>
      <dgm:spPr/>
      <dgm:t>
        <a:bodyPr/>
        <a:lstStyle/>
        <a:p>
          <a:r>
            <a:rPr lang="en-IE" b="1" i="0" dirty="0"/>
            <a:t>Address Verification/Cleaning</a:t>
          </a:r>
          <a:r>
            <a:rPr lang="en-IE" b="0" i="0" dirty="0"/>
            <a:t> </a:t>
          </a:r>
          <a:endParaRPr lang="en-US" dirty="0"/>
        </a:p>
      </dgm:t>
    </dgm:pt>
    <dgm:pt modelId="{27A5F432-CAED-4BD7-AA59-210DC069FC5C}" type="parTrans" cxnId="{D73EACAA-3DA5-4D37-BD39-F295F5F79E80}">
      <dgm:prSet/>
      <dgm:spPr/>
      <dgm:t>
        <a:bodyPr/>
        <a:lstStyle/>
        <a:p>
          <a:endParaRPr lang="en-US"/>
        </a:p>
      </dgm:t>
    </dgm:pt>
    <dgm:pt modelId="{482B2D0D-3E38-42AA-BD24-4A155BD818CC}" type="sibTrans" cxnId="{D73EACAA-3DA5-4D37-BD39-F295F5F79E80}">
      <dgm:prSet/>
      <dgm:spPr/>
      <dgm:t>
        <a:bodyPr/>
        <a:lstStyle/>
        <a:p>
          <a:endParaRPr lang="en-US"/>
        </a:p>
      </dgm:t>
    </dgm:pt>
    <dgm:pt modelId="{A7C3482A-660F-4915-A69C-5C353FF10474}">
      <dgm:prSet/>
      <dgm:spPr/>
      <dgm:t>
        <a:bodyPr/>
        <a:lstStyle/>
        <a:p>
          <a:r>
            <a:rPr lang="en-IE" b="1" i="0" dirty="0"/>
            <a:t>Text Data Processing</a:t>
          </a:r>
          <a:endParaRPr lang="en-US" dirty="0"/>
        </a:p>
      </dgm:t>
    </dgm:pt>
    <dgm:pt modelId="{580AA4EA-C5E1-4193-B9D5-B31C53518458}" type="parTrans" cxnId="{50A5AAC8-7DE8-4A4E-A1B6-435620850181}">
      <dgm:prSet/>
      <dgm:spPr/>
      <dgm:t>
        <a:bodyPr/>
        <a:lstStyle/>
        <a:p>
          <a:endParaRPr lang="en-US"/>
        </a:p>
      </dgm:t>
    </dgm:pt>
    <dgm:pt modelId="{CF98582A-2DC5-4274-8624-C0841738B2A4}" type="sibTrans" cxnId="{50A5AAC8-7DE8-4A4E-A1B6-435620850181}">
      <dgm:prSet/>
      <dgm:spPr/>
      <dgm:t>
        <a:bodyPr/>
        <a:lstStyle/>
        <a:p>
          <a:endParaRPr lang="en-US"/>
        </a:p>
      </dgm:t>
    </dgm:pt>
    <dgm:pt modelId="{729B1B9C-C1A6-47CF-A25B-520796F0ECC8}">
      <dgm:prSet/>
      <dgm:spPr/>
      <dgm:t>
        <a:bodyPr/>
        <a:lstStyle/>
        <a:p>
          <a:r>
            <a:rPr lang="en-IE" b="1" i="0" dirty="0"/>
            <a:t>Data Profiling</a:t>
          </a:r>
          <a:endParaRPr lang="en-US" dirty="0"/>
        </a:p>
      </dgm:t>
    </dgm:pt>
    <dgm:pt modelId="{22B66EFD-EF96-4141-86F5-C8539020AD20}" type="parTrans" cxnId="{AE7B2BDA-CF40-4F38-ABB3-3F9EE9A0D5D4}">
      <dgm:prSet/>
      <dgm:spPr/>
      <dgm:t>
        <a:bodyPr/>
        <a:lstStyle/>
        <a:p>
          <a:endParaRPr lang="en-US"/>
        </a:p>
      </dgm:t>
    </dgm:pt>
    <dgm:pt modelId="{AFEC89D2-B150-4DBD-BF9D-A517E761DA27}" type="sibTrans" cxnId="{AE7B2BDA-CF40-4F38-ABB3-3F9EE9A0D5D4}">
      <dgm:prSet/>
      <dgm:spPr/>
      <dgm:t>
        <a:bodyPr/>
        <a:lstStyle/>
        <a:p>
          <a:endParaRPr lang="en-US"/>
        </a:p>
      </dgm:t>
    </dgm:pt>
    <dgm:pt modelId="{9B3F64D3-8A84-4D3D-8674-095340F74ECD}">
      <dgm:prSet/>
      <dgm:spPr/>
      <dgm:t>
        <a:bodyPr/>
        <a:lstStyle/>
        <a:p>
          <a:r>
            <a:rPr lang="en-IE" b="1" i="0" dirty="0"/>
            <a:t>ETL Capabilities</a:t>
          </a:r>
          <a:endParaRPr lang="en-US" dirty="0"/>
        </a:p>
      </dgm:t>
    </dgm:pt>
    <dgm:pt modelId="{16A8C8F9-C216-4736-A54E-FAF13F33C47D}" type="parTrans" cxnId="{A0E0F410-DD4C-4BD3-AFBF-F66A6CD71BBC}">
      <dgm:prSet/>
      <dgm:spPr/>
      <dgm:t>
        <a:bodyPr/>
        <a:lstStyle/>
        <a:p>
          <a:endParaRPr lang="en-US"/>
        </a:p>
      </dgm:t>
    </dgm:pt>
    <dgm:pt modelId="{53DDEA91-6332-4750-948A-4772054253B2}" type="sibTrans" cxnId="{A0E0F410-DD4C-4BD3-AFBF-F66A6CD71BBC}">
      <dgm:prSet/>
      <dgm:spPr/>
      <dgm:t>
        <a:bodyPr/>
        <a:lstStyle/>
        <a:p>
          <a:endParaRPr lang="en-US"/>
        </a:p>
      </dgm:t>
    </dgm:pt>
    <dgm:pt modelId="{07B417C1-E81A-4F97-B958-4BEF921A27FC}">
      <dgm:prSet/>
      <dgm:spPr/>
      <dgm:t>
        <a:bodyPr/>
        <a:lstStyle/>
        <a:p>
          <a:r>
            <a:rPr lang="en-IE" b="1" i="0" dirty="0"/>
            <a:t>Data Cleansing</a:t>
          </a:r>
          <a:endParaRPr lang="en-US" dirty="0"/>
        </a:p>
      </dgm:t>
    </dgm:pt>
    <dgm:pt modelId="{2354A1D8-5AA8-4EBE-B03C-E7F751F53AC9}" type="parTrans" cxnId="{D901C009-ED84-4E61-B354-7D875414E971}">
      <dgm:prSet/>
      <dgm:spPr/>
      <dgm:t>
        <a:bodyPr/>
        <a:lstStyle/>
        <a:p>
          <a:endParaRPr lang="en-US"/>
        </a:p>
      </dgm:t>
    </dgm:pt>
    <dgm:pt modelId="{393488E0-15E1-4EE6-8F8B-6074123AF7C1}" type="sibTrans" cxnId="{D901C009-ED84-4E61-B354-7D875414E971}">
      <dgm:prSet/>
      <dgm:spPr/>
      <dgm:t>
        <a:bodyPr/>
        <a:lstStyle/>
        <a:p>
          <a:endParaRPr lang="en-US"/>
        </a:p>
      </dgm:t>
    </dgm:pt>
    <dgm:pt modelId="{3EE64D19-C630-D64A-9A24-AF6C8539629C}" type="pres">
      <dgm:prSet presAssocID="{4ACC2DFA-47A1-4338-95FE-D5B192686A7C}" presName="diagram" presStyleCnt="0">
        <dgm:presLayoutVars>
          <dgm:dir/>
          <dgm:resizeHandles val="exact"/>
        </dgm:presLayoutVars>
      </dgm:prSet>
      <dgm:spPr/>
    </dgm:pt>
    <dgm:pt modelId="{7EFDD05D-A79C-834B-9408-80110F1A691E}" type="pres">
      <dgm:prSet presAssocID="{E8FBF88B-D81B-42C7-B018-DE3D0D0EF721}" presName="node" presStyleLbl="node1" presStyleIdx="0" presStyleCnt="10">
        <dgm:presLayoutVars>
          <dgm:bulletEnabled val="1"/>
        </dgm:presLayoutVars>
      </dgm:prSet>
      <dgm:spPr/>
    </dgm:pt>
    <dgm:pt modelId="{2324A3A8-932B-7D4D-BA33-6850F4A3C0E5}" type="pres">
      <dgm:prSet presAssocID="{25B69F82-8484-45AB-8691-92C89CCB5171}" presName="sibTrans" presStyleCnt="0"/>
      <dgm:spPr/>
    </dgm:pt>
    <dgm:pt modelId="{E7957E8F-2141-F646-A433-AD72178AF09A}" type="pres">
      <dgm:prSet presAssocID="{4B87ADA9-F961-46CE-B319-272866B9C9C5}" presName="node" presStyleLbl="node1" presStyleIdx="1" presStyleCnt="10">
        <dgm:presLayoutVars>
          <dgm:bulletEnabled val="1"/>
        </dgm:presLayoutVars>
      </dgm:prSet>
      <dgm:spPr/>
    </dgm:pt>
    <dgm:pt modelId="{93FCCA6E-BD31-1A4D-A4AB-D783B9E69112}" type="pres">
      <dgm:prSet presAssocID="{EBC29740-FF0A-4669-BD2F-448F35721C16}" presName="sibTrans" presStyleCnt="0"/>
      <dgm:spPr/>
    </dgm:pt>
    <dgm:pt modelId="{446069E9-FB8D-8C43-9B7F-34ADDEF309FD}" type="pres">
      <dgm:prSet presAssocID="{821F23CF-613D-438C-8AC1-461BA8DBCA0F}" presName="node" presStyleLbl="node1" presStyleIdx="2" presStyleCnt="10">
        <dgm:presLayoutVars>
          <dgm:bulletEnabled val="1"/>
        </dgm:presLayoutVars>
      </dgm:prSet>
      <dgm:spPr/>
    </dgm:pt>
    <dgm:pt modelId="{E6BFE50B-CD02-2143-818C-94535CED139E}" type="pres">
      <dgm:prSet presAssocID="{003B015E-0FF9-4E23-B363-BCF4BEB4977F}" presName="sibTrans" presStyleCnt="0"/>
      <dgm:spPr/>
    </dgm:pt>
    <dgm:pt modelId="{3302CC98-33BE-4F41-AFC0-0E054F33107D}" type="pres">
      <dgm:prSet presAssocID="{C12244F0-A50F-4C44-9285-A6C281BE421F}" presName="node" presStyleLbl="node1" presStyleIdx="3" presStyleCnt="10">
        <dgm:presLayoutVars>
          <dgm:bulletEnabled val="1"/>
        </dgm:presLayoutVars>
      </dgm:prSet>
      <dgm:spPr/>
    </dgm:pt>
    <dgm:pt modelId="{EB4A4F7B-2D9A-8945-A752-9EC59B0FC0C7}" type="pres">
      <dgm:prSet presAssocID="{EFD81228-2F97-425C-B915-D694721AD0DF}" presName="sibTrans" presStyleCnt="0"/>
      <dgm:spPr/>
    </dgm:pt>
    <dgm:pt modelId="{0F5BD4EB-6C29-C142-87CB-3C1165C4F546}" type="pres">
      <dgm:prSet presAssocID="{D3E7A226-6E7B-435E-AA54-AF31EECEFA2F}" presName="node" presStyleLbl="node1" presStyleIdx="4" presStyleCnt="10">
        <dgm:presLayoutVars>
          <dgm:bulletEnabled val="1"/>
        </dgm:presLayoutVars>
      </dgm:prSet>
      <dgm:spPr/>
    </dgm:pt>
    <dgm:pt modelId="{756A2FFA-4870-FB42-BE67-6453206A7764}" type="pres">
      <dgm:prSet presAssocID="{AD4993FB-C790-4247-B480-23153D1AC17E}" presName="sibTrans" presStyleCnt="0"/>
      <dgm:spPr/>
    </dgm:pt>
    <dgm:pt modelId="{69E84A42-D1D4-C447-A8E0-7EF9B731F313}" type="pres">
      <dgm:prSet presAssocID="{110C6AC1-2A86-4062-BF5F-BD7B21FD8954}" presName="node" presStyleLbl="node1" presStyleIdx="5" presStyleCnt="10">
        <dgm:presLayoutVars>
          <dgm:bulletEnabled val="1"/>
        </dgm:presLayoutVars>
      </dgm:prSet>
      <dgm:spPr/>
    </dgm:pt>
    <dgm:pt modelId="{AAA4F1CE-E72F-3748-821D-0A4A333D040E}" type="pres">
      <dgm:prSet presAssocID="{482B2D0D-3E38-42AA-BD24-4A155BD818CC}" presName="sibTrans" presStyleCnt="0"/>
      <dgm:spPr/>
    </dgm:pt>
    <dgm:pt modelId="{EF613BCE-0ED8-4F46-BFB6-A0DFEE903185}" type="pres">
      <dgm:prSet presAssocID="{A7C3482A-660F-4915-A69C-5C353FF10474}" presName="node" presStyleLbl="node1" presStyleIdx="6" presStyleCnt="10">
        <dgm:presLayoutVars>
          <dgm:bulletEnabled val="1"/>
        </dgm:presLayoutVars>
      </dgm:prSet>
      <dgm:spPr/>
    </dgm:pt>
    <dgm:pt modelId="{E06F5DE4-9057-6E42-9501-462CA6B1A541}" type="pres">
      <dgm:prSet presAssocID="{CF98582A-2DC5-4274-8624-C0841738B2A4}" presName="sibTrans" presStyleCnt="0"/>
      <dgm:spPr/>
    </dgm:pt>
    <dgm:pt modelId="{BB6EFD25-B6DE-C544-988F-42C6DBE9AD96}" type="pres">
      <dgm:prSet presAssocID="{729B1B9C-C1A6-47CF-A25B-520796F0ECC8}" presName="node" presStyleLbl="node1" presStyleIdx="7" presStyleCnt="10">
        <dgm:presLayoutVars>
          <dgm:bulletEnabled val="1"/>
        </dgm:presLayoutVars>
      </dgm:prSet>
      <dgm:spPr/>
    </dgm:pt>
    <dgm:pt modelId="{1F27CD81-B94D-5E49-8CFE-D52D5D9D7A81}" type="pres">
      <dgm:prSet presAssocID="{AFEC89D2-B150-4DBD-BF9D-A517E761DA27}" presName="sibTrans" presStyleCnt="0"/>
      <dgm:spPr/>
    </dgm:pt>
    <dgm:pt modelId="{F6ADC399-3E9A-0D40-9194-17049242A532}" type="pres">
      <dgm:prSet presAssocID="{9B3F64D3-8A84-4D3D-8674-095340F74ECD}" presName="node" presStyleLbl="node1" presStyleIdx="8" presStyleCnt="10">
        <dgm:presLayoutVars>
          <dgm:bulletEnabled val="1"/>
        </dgm:presLayoutVars>
      </dgm:prSet>
      <dgm:spPr/>
    </dgm:pt>
    <dgm:pt modelId="{EA904B2B-301F-B149-A89E-AFE1BD871850}" type="pres">
      <dgm:prSet presAssocID="{53DDEA91-6332-4750-948A-4772054253B2}" presName="sibTrans" presStyleCnt="0"/>
      <dgm:spPr/>
    </dgm:pt>
    <dgm:pt modelId="{8A79C12C-3109-0243-90AD-D00646862230}" type="pres">
      <dgm:prSet presAssocID="{07B417C1-E81A-4F97-B958-4BEF921A27FC}" presName="node" presStyleLbl="node1" presStyleIdx="9" presStyleCnt="10">
        <dgm:presLayoutVars>
          <dgm:bulletEnabled val="1"/>
        </dgm:presLayoutVars>
      </dgm:prSet>
      <dgm:spPr/>
    </dgm:pt>
  </dgm:ptLst>
  <dgm:cxnLst>
    <dgm:cxn modelId="{D901C009-ED84-4E61-B354-7D875414E971}" srcId="{4ACC2DFA-47A1-4338-95FE-D5B192686A7C}" destId="{07B417C1-E81A-4F97-B958-4BEF921A27FC}" srcOrd="9" destOrd="0" parTransId="{2354A1D8-5AA8-4EBE-B03C-E7F751F53AC9}" sibTransId="{393488E0-15E1-4EE6-8F8B-6074123AF7C1}"/>
    <dgm:cxn modelId="{F152D40F-20DA-4925-B7FF-7F428CE982FB}" srcId="{4ACC2DFA-47A1-4338-95FE-D5B192686A7C}" destId="{821F23CF-613D-438C-8AC1-461BA8DBCA0F}" srcOrd="2" destOrd="0" parTransId="{97DDF3E8-5CD8-4FEB-8FE0-58F42E771DD8}" sibTransId="{003B015E-0FF9-4E23-B363-BCF4BEB4977F}"/>
    <dgm:cxn modelId="{A0E0F410-DD4C-4BD3-AFBF-F66A6CD71BBC}" srcId="{4ACC2DFA-47A1-4338-95FE-D5B192686A7C}" destId="{9B3F64D3-8A84-4D3D-8674-095340F74ECD}" srcOrd="8" destOrd="0" parTransId="{16A8C8F9-C216-4736-A54E-FAF13F33C47D}" sibTransId="{53DDEA91-6332-4750-948A-4772054253B2}"/>
    <dgm:cxn modelId="{3DB0BA19-C12D-7B47-A0F6-A18D6E77CA8C}" type="presOf" srcId="{9B3F64D3-8A84-4D3D-8674-095340F74ECD}" destId="{F6ADC399-3E9A-0D40-9194-17049242A532}" srcOrd="0" destOrd="0" presId="urn:microsoft.com/office/officeart/2005/8/layout/default"/>
    <dgm:cxn modelId="{715E0B1F-6A05-46A8-AE05-F5807F0C92C7}" srcId="{4ACC2DFA-47A1-4338-95FE-D5B192686A7C}" destId="{D3E7A226-6E7B-435E-AA54-AF31EECEFA2F}" srcOrd="4" destOrd="0" parTransId="{8EB9C50C-BEA6-420A-A18C-05DD1E11A40D}" sibTransId="{AD4993FB-C790-4247-B480-23153D1AC17E}"/>
    <dgm:cxn modelId="{3B09221F-9307-704D-A0F0-5CED1E28F0C7}" type="presOf" srcId="{07B417C1-E81A-4F97-B958-4BEF921A27FC}" destId="{8A79C12C-3109-0243-90AD-D00646862230}" srcOrd="0" destOrd="0" presId="urn:microsoft.com/office/officeart/2005/8/layout/default"/>
    <dgm:cxn modelId="{67610D36-DC5C-EA42-A82D-95096D2F937C}" type="presOf" srcId="{110C6AC1-2A86-4062-BF5F-BD7B21FD8954}" destId="{69E84A42-D1D4-C447-A8E0-7EF9B731F313}" srcOrd="0" destOrd="0" presId="urn:microsoft.com/office/officeart/2005/8/layout/default"/>
    <dgm:cxn modelId="{39E7777C-BD43-1843-AC89-FF9357431382}" type="presOf" srcId="{D3E7A226-6E7B-435E-AA54-AF31EECEFA2F}" destId="{0F5BD4EB-6C29-C142-87CB-3C1165C4F546}" srcOrd="0" destOrd="0" presId="urn:microsoft.com/office/officeart/2005/8/layout/default"/>
    <dgm:cxn modelId="{6A41BF82-DAB1-074E-902C-16DEF063C930}" type="presOf" srcId="{A7C3482A-660F-4915-A69C-5C353FF10474}" destId="{EF613BCE-0ED8-4F46-BFB6-A0DFEE903185}" srcOrd="0" destOrd="0" presId="urn:microsoft.com/office/officeart/2005/8/layout/default"/>
    <dgm:cxn modelId="{31AC5289-F55C-9149-9136-6EAF98C41CC8}" type="presOf" srcId="{E8FBF88B-D81B-42C7-B018-DE3D0D0EF721}" destId="{7EFDD05D-A79C-834B-9408-80110F1A691E}" srcOrd="0" destOrd="0" presId="urn:microsoft.com/office/officeart/2005/8/layout/default"/>
    <dgm:cxn modelId="{2950E08B-EE3F-4BFA-87BE-A266E4D03160}" srcId="{4ACC2DFA-47A1-4338-95FE-D5B192686A7C}" destId="{4B87ADA9-F961-46CE-B319-272866B9C9C5}" srcOrd="1" destOrd="0" parTransId="{B777CF45-5A89-43C1-83FD-DDB8D34297BC}" sibTransId="{EBC29740-FF0A-4669-BD2F-448F35721C16}"/>
    <dgm:cxn modelId="{3F31898C-C70B-448D-BBEB-E48C56D9F373}" srcId="{4ACC2DFA-47A1-4338-95FE-D5B192686A7C}" destId="{C12244F0-A50F-4C44-9285-A6C281BE421F}" srcOrd="3" destOrd="0" parTransId="{050F6129-5468-4B61-8244-5DC39F04CFA1}" sibTransId="{EFD81228-2F97-425C-B915-D694721AD0DF}"/>
    <dgm:cxn modelId="{CC68BFA5-C9BE-47F8-880A-862E78E42F43}" srcId="{4ACC2DFA-47A1-4338-95FE-D5B192686A7C}" destId="{E8FBF88B-D81B-42C7-B018-DE3D0D0EF721}" srcOrd="0" destOrd="0" parTransId="{8829B1A3-599C-43B5-B144-2206FB9E073A}" sibTransId="{25B69F82-8484-45AB-8691-92C89CCB5171}"/>
    <dgm:cxn modelId="{D73EACAA-3DA5-4D37-BD39-F295F5F79E80}" srcId="{4ACC2DFA-47A1-4338-95FE-D5B192686A7C}" destId="{110C6AC1-2A86-4062-BF5F-BD7B21FD8954}" srcOrd="5" destOrd="0" parTransId="{27A5F432-CAED-4BD7-AA59-210DC069FC5C}" sibTransId="{482B2D0D-3E38-42AA-BD24-4A155BD818CC}"/>
    <dgm:cxn modelId="{2D300ABD-058F-8F4E-B46E-93FA4DF6060A}" type="presOf" srcId="{821F23CF-613D-438C-8AC1-461BA8DBCA0F}" destId="{446069E9-FB8D-8C43-9B7F-34ADDEF309FD}" srcOrd="0" destOrd="0" presId="urn:microsoft.com/office/officeart/2005/8/layout/default"/>
    <dgm:cxn modelId="{F253E4C5-F1EB-A148-B2B9-9B496F4EE238}" type="presOf" srcId="{4B87ADA9-F961-46CE-B319-272866B9C9C5}" destId="{E7957E8F-2141-F646-A433-AD72178AF09A}" srcOrd="0" destOrd="0" presId="urn:microsoft.com/office/officeart/2005/8/layout/default"/>
    <dgm:cxn modelId="{50A5AAC8-7DE8-4A4E-A1B6-435620850181}" srcId="{4ACC2DFA-47A1-4338-95FE-D5B192686A7C}" destId="{A7C3482A-660F-4915-A69C-5C353FF10474}" srcOrd="6" destOrd="0" parTransId="{580AA4EA-C5E1-4193-B9D5-B31C53518458}" sibTransId="{CF98582A-2DC5-4274-8624-C0841738B2A4}"/>
    <dgm:cxn modelId="{AE7B2BDA-CF40-4F38-ABB3-3F9EE9A0D5D4}" srcId="{4ACC2DFA-47A1-4338-95FE-D5B192686A7C}" destId="{729B1B9C-C1A6-47CF-A25B-520796F0ECC8}" srcOrd="7" destOrd="0" parTransId="{22B66EFD-EF96-4141-86F5-C8539020AD20}" sibTransId="{AFEC89D2-B150-4DBD-BF9D-A517E761DA27}"/>
    <dgm:cxn modelId="{979B04E1-1DAC-8649-909C-F98D87B25DDD}" type="presOf" srcId="{729B1B9C-C1A6-47CF-A25B-520796F0ECC8}" destId="{BB6EFD25-B6DE-C544-988F-42C6DBE9AD96}" srcOrd="0" destOrd="0" presId="urn:microsoft.com/office/officeart/2005/8/layout/default"/>
    <dgm:cxn modelId="{81467AE4-9221-F740-8683-F8F04C06FBA3}" type="presOf" srcId="{C12244F0-A50F-4C44-9285-A6C281BE421F}" destId="{3302CC98-33BE-4F41-AFC0-0E054F33107D}" srcOrd="0" destOrd="0" presId="urn:microsoft.com/office/officeart/2005/8/layout/default"/>
    <dgm:cxn modelId="{2AAD93FC-4486-CE4B-917F-D94BB1BCDDF4}" type="presOf" srcId="{4ACC2DFA-47A1-4338-95FE-D5B192686A7C}" destId="{3EE64D19-C630-D64A-9A24-AF6C8539629C}" srcOrd="0" destOrd="0" presId="urn:microsoft.com/office/officeart/2005/8/layout/default"/>
    <dgm:cxn modelId="{B28A9725-6E73-7B41-8980-0AAEA1C909BA}" type="presParOf" srcId="{3EE64D19-C630-D64A-9A24-AF6C8539629C}" destId="{7EFDD05D-A79C-834B-9408-80110F1A691E}" srcOrd="0" destOrd="0" presId="urn:microsoft.com/office/officeart/2005/8/layout/default"/>
    <dgm:cxn modelId="{0D50B0C3-DBEF-0C4B-9809-8DDB72157B95}" type="presParOf" srcId="{3EE64D19-C630-D64A-9A24-AF6C8539629C}" destId="{2324A3A8-932B-7D4D-BA33-6850F4A3C0E5}" srcOrd="1" destOrd="0" presId="urn:microsoft.com/office/officeart/2005/8/layout/default"/>
    <dgm:cxn modelId="{97877711-8B1C-2A4D-8FB5-E605412557E9}" type="presParOf" srcId="{3EE64D19-C630-D64A-9A24-AF6C8539629C}" destId="{E7957E8F-2141-F646-A433-AD72178AF09A}" srcOrd="2" destOrd="0" presId="urn:microsoft.com/office/officeart/2005/8/layout/default"/>
    <dgm:cxn modelId="{C426DD5C-3330-2147-AFE4-BF4E1FE353AA}" type="presParOf" srcId="{3EE64D19-C630-D64A-9A24-AF6C8539629C}" destId="{93FCCA6E-BD31-1A4D-A4AB-D783B9E69112}" srcOrd="3" destOrd="0" presId="urn:microsoft.com/office/officeart/2005/8/layout/default"/>
    <dgm:cxn modelId="{1B503177-0779-2140-AEA5-5B4F680433C9}" type="presParOf" srcId="{3EE64D19-C630-D64A-9A24-AF6C8539629C}" destId="{446069E9-FB8D-8C43-9B7F-34ADDEF309FD}" srcOrd="4" destOrd="0" presId="urn:microsoft.com/office/officeart/2005/8/layout/default"/>
    <dgm:cxn modelId="{44CD7A38-32A0-4241-8586-326152A6F958}" type="presParOf" srcId="{3EE64D19-C630-D64A-9A24-AF6C8539629C}" destId="{E6BFE50B-CD02-2143-818C-94535CED139E}" srcOrd="5" destOrd="0" presId="urn:microsoft.com/office/officeart/2005/8/layout/default"/>
    <dgm:cxn modelId="{BA5B7C39-8BA1-3543-A6A7-549E44F45565}" type="presParOf" srcId="{3EE64D19-C630-D64A-9A24-AF6C8539629C}" destId="{3302CC98-33BE-4F41-AFC0-0E054F33107D}" srcOrd="6" destOrd="0" presId="urn:microsoft.com/office/officeart/2005/8/layout/default"/>
    <dgm:cxn modelId="{7C03CEDA-BDF0-744A-98DB-2E33EE4BF024}" type="presParOf" srcId="{3EE64D19-C630-D64A-9A24-AF6C8539629C}" destId="{EB4A4F7B-2D9A-8945-A752-9EC59B0FC0C7}" srcOrd="7" destOrd="0" presId="urn:microsoft.com/office/officeart/2005/8/layout/default"/>
    <dgm:cxn modelId="{6E8AAB3D-F45E-3842-B4C8-C8C30B83B823}" type="presParOf" srcId="{3EE64D19-C630-D64A-9A24-AF6C8539629C}" destId="{0F5BD4EB-6C29-C142-87CB-3C1165C4F546}" srcOrd="8" destOrd="0" presId="urn:microsoft.com/office/officeart/2005/8/layout/default"/>
    <dgm:cxn modelId="{504C9742-1DB2-2A45-B5A8-7F2BBBEB4883}" type="presParOf" srcId="{3EE64D19-C630-D64A-9A24-AF6C8539629C}" destId="{756A2FFA-4870-FB42-BE67-6453206A7764}" srcOrd="9" destOrd="0" presId="urn:microsoft.com/office/officeart/2005/8/layout/default"/>
    <dgm:cxn modelId="{5E19A7A4-4A18-AD42-B75A-4859DAC61A5E}" type="presParOf" srcId="{3EE64D19-C630-D64A-9A24-AF6C8539629C}" destId="{69E84A42-D1D4-C447-A8E0-7EF9B731F313}" srcOrd="10" destOrd="0" presId="urn:microsoft.com/office/officeart/2005/8/layout/default"/>
    <dgm:cxn modelId="{DCCAECD5-0329-6A4B-9026-FA6FD076ED58}" type="presParOf" srcId="{3EE64D19-C630-D64A-9A24-AF6C8539629C}" destId="{AAA4F1CE-E72F-3748-821D-0A4A333D040E}" srcOrd="11" destOrd="0" presId="urn:microsoft.com/office/officeart/2005/8/layout/default"/>
    <dgm:cxn modelId="{DA161F85-A032-944F-9596-7CFBDEAE8208}" type="presParOf" srcId="{3EE64D19-C630-D64A-9A24-AF6C8539629C}" destId="{EF613BCE-0ED8-4F46-BFB6-A0DFEE903185}" srcOrd="12" destOrd="0" presId="urn:microsoft.com/office/officeart/2005/8/layout/default"/>
    <dgm:cxn modelId="{D733D256-6789-D045-B4AB-C5749590391A}" type="presParOf" srcId="{3EE64D19-C630-D64A-9A24-AF6C8539629C}" destId="{E06F5DE4-9057-6E42-9501-462CA6B1A541}" srcOrd="13" destOrd="0" presId="urn:microsoft.com/office/officeart/2005/8/layout/default"/>
    <dgm:cxn modelId="{59CC0530-67A9-7F40-8AD6-A6467A8346E8}" type="presParOf" srcId="{3EE64D19-C630-D64A-9A24-AF6C8539629C}" destId="{BB6EFD25-B6DE-C544-988F-42C6DBE9AD96}" srcOrd="14" destOrd="0" presId="urn:microsoft.com/office/officeart/2005/8/layout/default"/>
    <dgm:cxn modelId="{84C9518F-B2A4-4945-AD26-EDC607C25F57}" type="presParOf" srcId="{3EE64D19-C630-D64A-9A24-AF6C8539629C}" destId="{1F27CD81-B94D-5E49-8CFE-D52D5D9D7A81}" srcOrd="15" destOrd="0" presId="urn:microsoft.com/office/officeart/2005/8/layout/default"/>
    <dgm:cxn modelId="{2BB44033-FCB7-D249-A279-4CCE9875B09E}" type="presParOf" srcId="{3EE64D19-C630-D64A-9A24-AF6C8539629C}" destId="{F6ADC399-3E9A-0D40-9194-17049242A532}" srcOrd="16" destOrd="0" presId="urn:microsoft.com/office/officeart/2005/8/layout/default"/>
    <dgm:cxn modelId="{B0A19A42-1720-5C48-B464-BE417A959252}" type="presParOf" srcId="{3EE64D19-C630-D64A-9A24-AF6C8539629C}" destId="{EA904B2B-301F-B149-A89E-AFE1BD871850}" srcOrd="17" destOrd="0" presId="urn:microsoft.com/office/officeart/2005/8/layout/default"/>
    <dgm:cxn modelId="{B7DDA00C-FF31-D946-8791-E9291E67BEB9}" type="presParOf" srcId="{3EE64D19-C630-D64A-9A24-AF6C8539629C}" destId="{8A79C12C-3109-0243-90AD-D00646862230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53AFF1B-34B4-42E2-8994-FDAF5808ED54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4D550BE-9B76-427A-A25A-48F08431A32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What they do well?</a:t>
          </a:r>
        </a:p>
      </dgm:t>
    </dgm:pt>
    <dgm:pt modelId="{B1585ED1-9874-416E-95A7-F10B59927CE4}" type="parTrans" cxnId="{FC932CDF-9BC1-4979-946B-7F4AD7EEBE84}">
      <dgm:prSet/>
      <dgm:spPr/>
      <dgm:t>
        <a:bodyPr/>
        <a:lstStyle/>
        <a:p>
          <a:endParaRPr lang="en-US"/>
        </a:p>
      </dgm:t>
    </dgm:pt>
    <dgm:pt modelId="{1125BEB7-07F0-4C75-8E18-C72AD83B6427}" type="sibTrans" cxnId="{FC932CDF-9BC1-4979-946B-7F4AD7EEBE84}">
      <dgm:prSet/>
      <dgm:spPr/>
      <dgm:t>
        <a:bodyPr/>
        <a:lstStyle/>
        <a:p>
          <a:endParaRPr lang="en-US"/>
        </a:p>
      </dgm:t>
    </dgm:pt>
    <dgm:pt modelId="{0EA1AB81-E0AB-4D0C-878C-C0FC2D93D3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They have a rich suite of ETL, Visualization and Machine Learning functions.</a:t>
          </a:r>
        </a:p>
      </dgm:t>
    </dgm:pt>
    <dgm:pt modelId="{E9C37B5F-CA45-4984-BE83-64049C3F614E}" type="parTrans" cxnId="{E1E32C04-ED46-40BB-B4E7-A3482F75E4CB}">
      <dgm:prSet/>
      <dgm:spPr/>
      <dgm:t>
        <a:bodyPr/>
        <a:lstStyle/>
        <a:p>
          <a:endParaRPr lang="en-US"/>
        </a:p>
      </dgm:t>
    </dgm:pt>
    <dgm:pt modelId="{E3FA8F8A-58A0-473F-8574-F77EAFD08B6D}" type="sibTrans" cxnId="{E1E32C04-ED46-40BB-B4E7-A3482F75E4CB}">
      <dgm:prSet/>
      <dgm:spPr/>
      <dgm:t>
        <a:bodyPr/>
        <a:lstStyle/>
        <a:p>
          <a:endParaRPr lang="en-US"/>
        </a:p>
      </dgm:t>
    </dgm:pt>
    <dgm:pt modelId="{2CEABC66-7A72-4738-891D-B3F5394B76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They have both a cloud and desktop version.</a:t>
          </a:r>
        </a:p>
      </dgm:t>
    </dgm:pt>
    <dgm:pt modelId="{51D4DFE1-ACDE-4762-8D26-695A1325C1CE}" type="parTrans" cxnId="{0F2A76B6-679E-42AE-A636-D65D0C514352}">
      <dgm:prSet/>
      <dgm:spPr/>
      <dgm:t>
        <a:bodyPr/>
        <a:lstStyle/>
        <a:p>
          <a:endParaRPr lang="en-US"/>
        </a:p>
      </dgm:t>
    </dgm:pt>
    <dgm:pt modelId="{14655C5F-CF6D-472C-9F61-11F33DEC2D06}" type="sibTrans" cxnId="{0F2A76B6-679E-42AE-A636-D65D0C514352}">
      <dgm:prSet/>
      <dgm:spPr/>
      <dgm:t>
        <a:bodyPr/>
        <a:lstStyle/>
        <a:p>
          <a:endParaRPr lang="en-US"/>
        </a:p>
      </dgm:t>
    </dgm:pt>
    <dgm:pt modelId="{81F89371-4B5B-4B9D-BC56-542407A3BE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They have a clean UI</a:t>
          </a:r>
        </a:p>
      </dgm:t>
    </dgm:pt>
    <dgm:pt modelId="{6F721C92-BE68-4D33-9895-0EACA1EAD2E2}" type="parTrans" cxnId="{3D1EAEBA-3AD4-4B30-A9CC-A71C6E96F5E8}">
      <dgm:prSet/>
      <dgm:spPr/>
      <dgm:t>
        <a:bodyPr/>
        <a:lstStyle/>
        <a:p>
          <a:endParaRPr lang="en-US"/>
        </a:p>
      </dgm:t>
    </dgm:pt>
    <dgm:pt modelId="{4F15880B-E79A-4060-AA83-07E37748CFAD}" type="sibTrans" cxnId="{3D1EAEBA-3AD4-4B30-A9CC-A71C6E96F5E8}">
      <dgm:prSet/>
      <dgm:spPr/>
      <dgm:t>
        <a:bodyPr/>
        <a:lstStyle/>
        <a:p>
          <a:endParaRPr lang="en-US"/>
        </a:p>
      </dgm:t>
    </dgm:pt>
    <dgm:pt modelId="{B7D9BF7C-5BE2-4599-967E-ECD2817BCDE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What do they do not so well?</a:t>
          </a:r>
        </a:p>
      </dgm:t>
    </dgm:pt>
    <dgm:pt modelId="{E93249AD-C54F-4C35-9557-07F6019F0ED1}" type="parTrans" cxnId="{21F2E845-4BD4-4486-B51D-CBBE3F985166}">
      <dgm:prSet/>
      <dgm:spPr/>
      <dgm:t>
        <a:bodyPr/>
        <a:lstStyle/>
        <a:p>
          <a:endParaRPr lang="en-US"/>
        </a:p>
      </dgm:t>
    </dgm:pt>
    <dgm:pt modelId="{47B31EF2-FDD7-4025-998A-B8FDC349513D}" type="sibTrans" cxnId="{21F2E845-4BD4-4486-B51D-CBBE3F985166}">
      <dgm:prSet/>
      <dgm:spPr/>
      <dgm:t>
        <a:bodyPr/>
        <a:lstStyle/>
        <a:p>
          <a:endParaRPr lang="en-US"/>
        </a:p>
      </dgm:t>
    </dgm:pt>
    <dgm:pt modelId="{110DEDAB-4762-4FED-A490-A79689BCF8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 be a steep learning curve for learning the new features.</a:t>
          </a:r>
        </a:p>
      </dgm:t>
    </dgm:pt>
    <dgm:pt modelId="{0DA37A1D-9E55-48B5-8AD4-227C3EC88DB9}" type="parTrans" cxnId="{072C67DA-8D8F-478C-B43C-09155793B1E4}">
      <dgm:prSet/>
      <dgm:spPr/>
      <dgm:t>
        <a:bodyPr/>
        <a:lstStyle/>
        <a:p>
          <a:endParaRPr lang="en-US"/>
        </a:p>
      </dgm:t>
    </dgm:pt>
    <dgm:pt modelId="{BD509A11-9853-4CCE-9A5E-8535C6824D2B}" type="sibTrans" cxnId="{072C67DA-8D8F-478C-B43C-09155793B1E4}">
      <dgm:prSet/>
      <dgm:spPr/>
      <dgm:t>
        <a:bodyPr/>
        <a:lstStyle/>
        <a:p>
          <a:endParaRPr lang="en-US"/>
        </a:p>
      </dgm:t>
    </dgm:pt>
    <dgm:pt modelId="{CB382EB5-D4F6-401E-96CE-2D6E5FE126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Desktop version is buggy on M1 macs.</a:t>
          </a:r>
        </a:p>
      </dgm:t>
    </dgm:pt>
    <dgm:pt modelId="{A9DE8D58-C285-46B6-BDE0-AEA98109B2DC}" type="parTrans" cxnId="{0DC94525-1921-47A1-99B7-2D4B279F5AA1}">
      <dgm:prSet/>
      <dgm:spPr/>
      <dgm:t>
        <a:bodyPr/>
        <a:lstStyle/>
        <a:p>
          <a:endParaRPr lang="en-US"/>
        </a:p>
      </dgm:t>
    </dgm:pt>
    <dgm:pt modelId="{56A5E417-F1D2-4A8A-8721-FEA0849BC068}" type="sibTrans" cxnId="{0DC94525-1921-47A1-99B7-2D4B279F5AA1}">
      <dgm:prSet/>
      <dgm:spPr/>
      <dgm:t>
        <a:bodyPr/>
        <a:lstStyle/>
        <a:p>
          <a:endParaRPr lang="en-US"/>
        </a:p>
      </dgm:t>
    </dgm:pt>
    <dgm:pt modelId="{36489C41-7FAC-4BE7-A610-24E68E5DDE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Card details required (Pay walled)</a:t>
          </a:r>
        </a:p>
      </dgm:t>
    </dgm:pt>
    <dgm:pt modelId="{C3F0313E-07AE-44B1-93B7-7EB6158B413C}" type="parTrans" cxnId="{472591BE-B7E8-4A8A-BA9A-1B9ECAA944E3}">
      <dgm:prSet/>
      <dgm:spPr/>
      <dgm:t>
        <a:bodyPr/>
        <a:lstStyle/>
        <a:p>
          <a:endParaRPr lang="en-US"/>
        </a:p>
      </dgm:t>
    </dgm:pt>
    <dgm:pt modelId="{CF15D77E-0464-4243-A3BD-5C3CC0F7CD3F}" type="sibTrans" cxnId="{472591BE-B7E8-4A8A-BA9A-1B9ECAA944E3}">
      <dgm:prSet/>
      <dgm:spPr/>
      <dgm:t>
        <a:bodyPr/>
        <a:lstStyle/>
        <a:p>
          <a:endParaRPr lang="en-US"/>
        </a:p>
      </dgm:t>
    </dgm:pt>
    <dgm:pt modelId="{5EECE708-D947-41EB-B5B5-E657FB6A60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Does not work as well outside the Oracle eco system</a:t>
          </a:r>
        </a:p>
      </dgm:t>
    </dgm:pt>
    <dgm:pt modelId="{CC6C2AB6-451C-4D1F-A383-F17D4A538457}" type="parTrans" cxnId="{C79820CD-22A1-4CBB-9586-887B5AF2EFD6}">
      <dgm:prSet/>
      <dgm:spPr/>
      <dgm:t>
        <a:bodyPr/>
        <a:lstStyle/>
        <a:p>
          <a:endParaRPr lang="en-US"/>
        </a:p>
      </dgm:t>
    </dgm:pt>
    <dgm:pt modelId="{475EC9DD-CAFA-4714-AC30-91C59D59EFC3}" type="sibTrans" cxnId="{C79820CD-22A1-4CBB-9586-887B5AF2EFD6}">
      <dgm:prSet/>
      <dgm:spPr/>
      <dgm:t>
        <a:bodyPr/>
        <a:lstStyle/>
        <a:p>
          <a:endParaRPr lang="en-US"/>
        </a:p>
      </dgm:t>
    </dgm:pt>
    <dgm:pt modelId="{D7FD7B99-B081-4342-AA55-6C58076700E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Where can we differentiate?</a:t>
          </a:r>
        </a:p>
      </dgm:t>
    </dgm:pt>
    <dgm:pt modelId="{DD5328A6-B9E7-4E2B-BFD0-1FED1C0DD132}" type="parTrans" cxnId="{AD9B7DCA-1D6F-441C-BFCC-1950D75240B3}">
      <dgm:prSet/>
      <dgm:spPr/>
      <dgm:t>
        <a:bodyPr/>
        <a:lstStyle/>
        <a:p>
          <a:endParaRPr lang="en-US"/>
        </a:p>
      </dgm:t>
    </dgm:pt>
    <dgm:pt modelId="{78D76CE6-5641-42A7-A4C4-4308A8C2F23F}" type="sibTrans" cxnId="{AD9B7DCA-1D6F-441C-BFCC-1950D75240B3}">
      <dgm:prSet/>
      <dgm:spPr/>
      <dgm:t>
        <a:bodyPr/>
        <a:lstStyle/>
        <a:p>
          <a:endParaRPr lang="en-US"/>
        </a:p>
      </dgm:t>
    </dgm:pt>
    <dgm:pt modelId="{40ABCDF7-0061-4E69-A53D-4D8F29134F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More focused features for data cleaning (No need for ETL or ML functions).</a:t>
          </a:r>
        </a:p>
      </dgm:t>
    </dgm:pt>
    <dgm:pt modelId="{4AD77498-18A2-41E2-A6D1-AADC77673384}" type="parTrans" cxnId="{33F233D7-1285-42A6-BFFB-008AB3AFFB2F}">
      <dgm:prSet/>
      <dgm:spPr/>
      <dgm:t>
        <a:bodyPr/>
        <a:lstStyle/>
        <a:p>
          <a:endParaRPr lang="en-US"/>
        </a:p>
      </dgm:t>
    </dgm:pt>
    <dgm:pt modelId="{02915301-6B91-4FB0-99BE-966C8FD51769}" type="sibTrans" cxnId="{33F233D7-1285-42A6-BFFB-008AB3AFFB2F}">
      <dgm:prSet/>
      <dgm:spPr/>
      <dgm:t>
        <a:bodyPr/>
        <a:lstStyle/>
        <a:p>
          <a:endParaRPr lang="en-US"/>
        </a:p>
      </dgm:t>
    </dgm:pt>
    <dgm:pt modelId="{BA51BF8A-4F7F-41BD-A2C7-8434B9AFD2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Simpler to use.</a:t>
          </a:r>
        </a:p>
      </dgm:t>
    </dgm:pt>
    <dgm:pt modelId="{3C091345-8156-4AD0-9D5C-3CF3E7E6F2B9}" type="parTrans" cxnId="{945BF41E-7A74-41E9-A41A-CF95BF42BC18}">
      <dgm:prSet/>
      <dgm:spPr/>
      <dgm:t>
        <a:bodyPr/>
        <a:lstStyle/>
        <a:p>
          <a:endParaRPr lang="en-US"/>
        </a:p>
      </dgm:t>
    </dgm:pt>
    <dgm:pt modelId="{D9B478FF-A82C-4834-96F1-BF1E8165BE53}" type="sibTrans" cxnId="{945BF41E-7A74-41E9-A41A-CF95BF42BC18}">
      <dgm:prSet/>
      <dgm:spPr/>
      <dgm:t>
        <a:bodyPr/>
        <a:lstStyle/>
        <a:p>
          <a:endParaRPr lang="en-US"/>
        </a:p>
      </dgm:t>
    </dgm:pt>
    <dgm:pt modelId="{FE3E10EE-DCA1-4EDC-B9FF-E32D59FD98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More focused towards student demographic</a:t>
          </a:r>
        </a:p>
      </dgm:t>
    </dgm:pt>
    <dgm:pt modelId="{1B2EE931-ED47-4A51-B259-E67B8314B83D}" type="parTrans" cxnId="{9EFF91C2-055B-4D53-A593-A3486692959E}">
      <dgm:prSet/>
      <dgm:spPr/>
      <dgm:t>
        <a:bodyPr/>
        <a:lstStyle/>
        <a:p>
          <a:endParaRPr lang="en-US"/>
        </a:p>
      </dgm:t>
    </dgm:pt>
    <dgm:pt modelId="{FBD925A8-7E7A-46D3-9C05-21A2B5F7A917}" type="sibTrans" cxnId="{9EFF91C2-055B-4D53-A593-A3486692959E}">
      <dgm:prSet/>
      <dgm:spPr/>
      <dgm:t>
        <a:bodyPr/>
        <a:lstStyle/>
        <a:p>
          <a:endParaRPr lang="en-US"/>
        </a:p>
      </dgm:t>
    </dgm:pt>
    <dgm:pt modelId="{FB382089-DB5C-4A44-8EA8-F2348C09D6E1}" type="pres">
      <dgm:prSet presAssocID="{453AFF1B-34B4-42E2-8994-FDAF5808ED54}" presName="root" presStyleCnt="0">
        <dgm:presLayoutVars>
          <dgm:dir/>
          <dgm:resizeHandles val="exact"/>
        </dgm:presLayoutVars>
      </dgm:prSet>
      <dgm:spPr/>
    </dgm:pt>
    <dgm:pt modelId="{045E5B14-2646-4EDA-AA41-3CC64AF672B2}" type="pres">
      <dgm:prSet presAssocID="{D4D550BE-9B76-427A-A25A-48F08431A323}" presName="compNode" presStyleCnt="0"/>
      <dgm:spPr/>
    </dgm:pt>
    <dgm:pt modelId="{3D36FDFC-4E22-4A70-9A02-4B6A27D5480B}" type="pres">
      <dgm:prSet presAssocID="{D4D550BE-9B76-427A-A25A-48F08431A32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83F64B14-4E90-407C-8EE6-8E4DDABBD9A0}" type="pres">
      <dgm:prSet presAssocID="{D4D550BE-9B76-427A-A25A-48F08431A323}" presName="iconSpace" presStyleCnt="0"/>
      <dgm:spPr/>
    </dgm:pt>
    <dgm:pt modelId="{85C9CE03-A39D-4AB5-BD42-F7AD51960F09}" type="pres">
      <dgm:prSet presAssocID="{D4D550BE-9B76-427A-A25A-48F08431A323}" presName="parTx" presStyleLbl="revTx" presStyleIdx="0" presStyleCnt="6">
        <dgm:presLayoutVars>
          <dgm:chMax val="0"/>
          <dgm:chPref val="0"/>
        </dgm:presLayoutVars>
      </dgm:prSet>
      <dgm:spPr/>
    </dgm:pt>
    <dgm:pt modelId="{3595A2FE-417C-427D-8F7D-87CEC5EE02AA}" type="pres">
      <dgm:prSet presAssocID="{D4D550BE-9B76-427A-A25A-48F08431A323}" presName="txSpace" presStyleCnt="0"/>
      <dgm:spPr/>
    </dgm:pt>
    <dgm:pt modelId="{09BE3AE9-85D7-4854-BC65-39AFAC070B4E}" type="pres">
      <dgm:prSet presAssocID="{D4D550BE-9B76-427A-A25A-48F08431A323}" presName="desTx" presStyleLbl="revTx" presStyleIdx="1" presStyleCnt="6">
        <dgm:presLayoutVars/>
      </dgm:prSet>
      <dgm:spPr/>
    </dgm:pt>
    <dgm:pt modelId="{BEA41E24-9D77-4D38-A073-5A5638860010}" type="pres">
      <dgm:prSet presAssocID="{1125BEB7-07F0-4C75-8E18-C72AD83B6427}" presName="sibTrans" presStyleCnt="0"/>
      <dgm:spPr/>
    </dgm:pt>
    <dgm:pt modelId="{F20784C7-9287-4F10-9418-418A1CCEBF2A}" type="pres">
      <dgm:prSet presAssocID="{B7D9BF7C-5BE2-4599-967E-ECD2817BCDE5}" presName="compNode" presStyleCnt="0"/>
      <dgm:spPr/>
    </dgm:pt>
    <dgm:pt modelId="{74AE2027-F4C2-4414-A557-5B4425B4CF48}" type="pres">
      <dgm:prSet presAssocID="{B7D9BF7C-5BE2-4599-967E-ECD2817BCDE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02223037-B5F6-43B7-8EFC-609F594B69D8}" type="pres">
      <dgm:prSet presAssocID="{B7D9BF7C-5BE2-4599-967E-ECD2817BCDE5}" presName="iconSpace" presStyleCnt="0"/>
      <dgm:spPr/>
    </dgm:pt>
    <dgm:pt modelId="{60DA35F2-9595-452B-99CC-BD6B894403FB}" type="pres">
      <dgm:prSet presAssocID="{B7D9BF7C-5BE2-4599-967E-ECD2817BCDE5}" presName="parTx" presStyleLbl="revTx" presStyleIdx="2" presStyleCnt="6">
        <dgm:presLayoutVars>
          <dgm:chMax val="0"/>
          <dgm:chPref val="0"/>
        </dgm:presLayoutVars>
      </dgm:prSet>
      <dgm:spPr/>
    </dgm:pt>
    <dgm:pt modelId="{1B70EED8-CF5E-44C9-8612-5BC67018DB61}" type="pres">
      <dgm:prSet presAssocID="{B7D9BF7C-5BE2-4599-967E-ECD2817BCDE5}" presName="txSpace" presStyleCnt="0"/>
      <dgm:spPr/>
    </dgm:pt>
    <dgm:pt modelId="{DF12411E-AF68-46C2-93BB-4DC34E6CF000}" type="pres">
      <dgm:prSet presAssocID="{B7D9BF7C-5BE2-4599-967E-ECD2817BCDE5}" presName="desTx" presStyleLbl="revTx" presStyleIdx="3" presStyleCnt="6">
        <dgm:presLayoutVars/>
      </dgm:prSet>
      <dgm:spPr/>
    </dgm:pt>
    <dgm:pt modelId="{C4AA6117-84E8-4D6C-A2FC-B026A9EC684C}" type="pres">
      <dgm:prSet presAssocID="{47B31EF2-FDD7-4025-998A-B8FDC349513D}" presName="sibTrans" presStyleCnt="0"/>
      <dgm:spPr/>
    </dgm:pt>
    <dgm:pt modelId="{51048305-2831-40BC-8937-7DFA3AF8E962}" type="pres">
      <dgm:prSet presAssocID="{D7FD7B99-B081-4342-AA55-6C58076700E5}" presName="compNode" presStyleCnt="0"/>
      <dgm:spPr/>
    </dgm:pt>
    <dgm:pt modelId="{9810A438-F97C-4A36-BA49-20DFBAF7D4B8}" type="pres">
      <dgm:prSet presAssocID="{D7FD7B99-B081-4342-AA55-6C58076700E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FC5FAE46-E472-496E-8F03-F6373A448ED4}" type="pres">
      <dgm:prSet presAssocID="{D7FD7B99-B081-4342-AA55-6C58076700E5}" presName="iconSpace" presStyleCnt="0"/>
      <dgm:spPr/>
    </dgm:pt>
    <dgm:pt modelId="{4A95611A-F839-42EB-A66C-542929DF11F0}" type="pres">
      <dgm:prSet presAssocID="{D7FD7B99-B081-4342-AA55-6C58076700E5}" presName="parTx" presStyleLbl="revTx" presStyleIdx="4" presStyleCnt="6">
        <dgm:presLayoutVars>
          <dgm:chMax val="0"/>
          <dgm:chPref val="0"/>
        </dgm:presLayoutVars>
      </dgm:prSet>
      <dgm:spPr/>
    </dgm:pt>
    <dgm:pt modelId="{BC9D4C2C-4517-4901-8DF6-349317AD47EE}" type="pres">
      <dgm:prSet presAssocID="{D7FD7B99-B081-4342-AA55-6C58076700E5}" presName="txSpace" presStyleCnt="0"/>
      <dgm:spPr/>
    </dgm:pt>
    <dgm:pt modelId="{CC32362F-0E73-466F-9B7A-2E38CA8A2A43}" type="pres">
      <dgm:prSet presAssocID="{D7FD7B99-B081-4342-AA55-6C58076700E5}" presName="desTx" presStyleLbl="revTx" presStyleIdx="5" presStyleCnt="6">
        <dgm:presLayoutVars/>
      </dgm:prSet>
      <dgm:spPr/>
    </dgm:pt>
  </dgm:ptLst>
  <dgm:cxnLst>
    <dgm:cxn modelId="{E1E32C04-ED46-40BB-B4E7-A3482F75E4CB}" srcId="{D4D550BE-9B76-427A-A25A-48F08431A323}" destId="{0EA1AB81-E0AB-4D0C-878C-C0FC2D93D358}" srcOrd="0" destOrd="0" parTransId="{E9C37B5F-CA45-4984-BE83-64049C3F614E}" sibTransId="{E3FA8F8A-58A0-473F-8574-F77EAFD08B6D}"/>
    <dgm:cxn modelId="{7B68090B-2437-BC43-AF62-8B34D155ECAC}" type="presOf" srcId="{0EA1AB81-E0AB-4D0C-878C-C0FC2D93D358}" destId="{09BE3AE9-85D7-4854-BC65-39AFAC070B4E}" srcOrd="0" destOrd="0" presId="urn:microsoft.com/office/officeart/2018/2/layout/IconLabelDescriptionList"/>
    <dgm:cxn modelId="{E374081A-66FE-7141-9FC1-FD9AF2E61E43}" type="presOf" srcId="{81F89371-4B5B-4B9D-BC56-542407A3BE43}" destId="{09BE3AE9-85D7-4854-BC65-39AFAC070B4E}" srcOrd="0" destOrd="2" presId="urn:microsoft.com/office/officeart/2018/2/layout/IconLabelDescriptionList"/>
    <dgm:cxn modelId="{CC46F21A-9823-6642-815A-06284C835D54}" type="presOf" srcId="{FE3E10EE-DCA1-4EDC-B9FF-E32D59FD98EE}" destId="{CC32362F-0E73-466F-9B7A-2E38CA8A2A43}" srcOrd="0" destOrd="2" presId="urn:microsoft.com/office/officeart/2018/2/layout/IconLabelDescriptionList"/>
    <dgm:cxn modelId="{945BF41E-7A74-41E9-A41A-CF95BF42BC18}" srcId="{D7FD7B99-B081-4342-AA55-6C58076700E5}" destId="{BA51BF8A-4F7F-41BD-A2C7-8434B9AFD292}" srcOrd="1" destOrd="0" parTransId="{3C091345-8156-4AD0-9D5C-3CF3E7E6F2B9}" sibTransId="{D9B478FF-A82C-4834-96F1-BF1E8165BE53}"/>
    <dgm:cxn modelId="{7819501F-6F4E-AD4C-AB14-D1BACE9D2D4F}" type="presOf" srcId="{CB382EB5-D4F6-401E-96CE-2D6E5FE12697}" destId="{DF12411E-AF68-46C2-93BB-4DC34E6CF000}" srcOrd="0" destOrd="1" presId="urn:microsoft.com/office/officeart/2018/2/layout/IconLabelDescriptionList"/>
    <dgm:cxn modelId="{0DC94525-1921-47A1-99B7-2D4B279F5AA1}" srcId="{B7D9BF7C-5BE2-4599-967E-ECD2817BCDE5}" destId="{CB382EB5-D4F6-401E-96CE-2D6E5FE12697}" srcOrd="1" destOrd="0" parTransId="{A9DE8D58-C285-46B6-BDE0-AEA98109B2DC}" sibTransId="{56A5E417-F1D2-4A8A-8721-FEA0849BC068}"/>
    <dgm:cxn modelId="{8DF5DD38-704D-EC46-977E-7FBA6ED89FA1}" type="presOf" srcId="{B7D9BF7C-5BE2-4599-967E-ECD2817BCDE5}" destId="{60DA35F2-9595-452B-99CC-BD6B894403FB}" srcOrd="0" destOrd="0" presId="urn:microsoft.com/office/officeart/2018/2/layout/IconLabelDescriptionList"/>
    <dgm:cxn modelId="{21F2E845-4BD4-4486-B51D-CBBE3F985166}" srcId="{453AFF1B-34B4-42E2-8994-FDAF5808ED54}" destId="{B7D9BF7C-5BE2-4599-967E-ECD2817BCDE5}" srcOrd="1" destOrd="0" parTransId="{E93249AD-C54F-4C35-9557-07F6019F0ED1}" sibTransId="{47B31EF2-FDD7-4025-998A-B8FDC349513D}"/>
    <dgm:cxn modelId="{1C6BAC55-AB09-D148-8ABE-B854EB05BEBB}" type="presOf" srcId="{36489C41-7FAC-4BE7-A610-24E68E5DDEF0}" destId="{DF12411E-AF68-46C2-93BB-4DC34E6CF000}" srcOrd="0" destOrd="2" presId="urn:microsoft.com/office/officeart/2018/2/layout/IconLabelDescriptionList"/>
    <dgm:cxn modelId="{1AEA8F84-C5D0-5647-A8FD-9052D54C6B9A}" type="presOf" srcId="{D7FD7B99-B081-4342-AA55-6C58076700E5}" destId="{4A95611A-F839-42EB-A66C-542929DF11F0}" srcOrd="0" destOrd="0" presId="urn:microsoft.com/office/officeart/2018/2/layout/IconLabelDescriptionList"/>
    <dgm:cxn modelId="{8667E09F-0111-8D45-846E-0A0AEA0A8265}" type="presOf" srcId="{453AFF1B-34B4-42E2-8994-FDAF5808ED54}" destId="{FB382089-DB5C-4A44-8EA8-F2348C09D6E1}" srcOrd="0" destOrd="0" presId="urn:microsoft.com/office/officeart/2018/2/layout/IconLabelDescriptionList"/>
    <dgm:cxn modelId="{FE9669A1-22CF-8E42-8A91-3D670D61DEA8}" type="presOf" srcId="{BA51BF8A-4F7F-41BD-A2C7-8434B9AFD292}" destId="{CC32362F-0E73-466F-9B7A-2E38CA8A2A43}" srcOrd="0" destOrd="1" presId="urn:microsoft.com/office/officeart/2018/2/layout/IconLabelDescriptionList"/>
    <dgm:cxn modelId="{E61FD2A8-D7EA-0142-BABE-A61455D13C11}" type="presOf" srcId="{2CEABC66-7A72-4738-891D-B3F5394B7620}" destId="{09BE3AE9-85D7-4854-BC65-39AFAC070B4E}" srcOrd="0" destOrd="1" presId="urn:microsoft.com/office/officeart/2018/2/layout/IconLabelDescriptionList"/>
    <dgm:cxn modelId="{13F426B6-BE04-1344-9533-8C978DD22AAF}" type="presOf" srcId="{40ABCDF7-0061-4E69-A53D-4D8F29134F0D}" destId="{CC32362F-0E73-466F-9B7A-2E38CA8A2A43}" srcOrd="0" destOrd="0" presId="urn:microsoft.com/office/officeart/2018/2/layout/IconLabelDescriptionList"/>
    <dgm:cxn modelId="{0F2A76B6-679E-42AE-A636-D65D0C514352}" srcId="{D4D550BE-9B76-427A-A25A-48F08431A323}" destId="{2CEABC66-7A72-4738-891D-B3F5394B7620}" srcOrd="1" destOrd="0" parTransId="{51D4DFE1-ACDE-4762-8D26-695A1325C1CE}" sibTransId="{14655C5F-CF6D-472C-9F61-11F33DEC2D06}"/>
    <dgm:cxn modelId="{3D1EAEBA-3AD4-4B30-A9CC-A71C6E96F5E8}" srcId="{D4D550BE-9B76-427A-A25A-48F08431A323}" destId="{81F89371-4B5B-4B9D-BC56-542407A3BE43}" srcOrd="2" destOrd="0" parTransId="{6F721C92-BE68-4D33-9895-0EACA1EAD2E2}" sibTransId="{4F15880B-E79A-4060-AA83-07E37748CFAD}"/>
    <dgm:cxn modelId="{472591BE-B7E8-4A8A-BA9A-1B9ECAA944E3}" srcId="{B7D9BF7C-5BE2-4599-967E-ECD2817BCDE5}" destId="{36489C41-7FAC-4BE7-A610-24E68E5DDEF0}" srcOrd="2" destOrd="0" parTransId="{C3F0313E-07AE-44B1-93B7-7EB6158B413C}" sibTransId="{CF15D77E-0464-4243-A3BD-5C3CC0F7CD3F}"/>
    <dgm:cxn modelId="{04BFB5BF-AF47-334F-943D-7B069F54148F}" type="presOf" srcId="{5EECE708-D947-41EB-B5B5-E657FB6A6087}" destId="{DF12411E-AF68-46C2-93BB-4DC34E6CF000}" srcOrd="0" destOrd="3" presId="urn:microsoft.com/office/officeart/2018/2/layout/IconLabelDescriptionList"/>
    <dgm:cxn modelId="{9EFF91C2-055B-4D53-A593-A3486692959E}" srcId="{D7FD7B99-B081-4342-AA55-6C58076700E5}" destId="{FE3E10EE-DCA1-4EDC-B9FF-E32D59FD98EE}" srcOrd="2" destOrd="0" parTransId="{1B2EE931-ED47-4A51-B259-E67B8314B83D}" sibTransId="{FBD925A8-7E7A-46D3-9C05-21A2B5F7A917}"/>
    <dgm:cxn modelId="{AD9B7DCA-1D6F-441C-BFCC-1950D75240B3}" srcId="{453AFF1B-34B4-42E2-8994-FDAF5808ED54}" destId="{D7FD7B99-B081-4342-AA55-6C58076700E5}" srcOrd="2" destOrd="0" parTransId="{DD5328A6-B9E7-4E2B-BFD0-1FED1C0DD132}" sibTransId="{78D76CE6-5641-42A7-A4C4-4308A8C2F23F}"/>
    <dgm:cxn modelId="{C79820CD-22A1-4CBB-9586-887B5AF2EFD6}" srcId="{B7D9BF7C-5BE2-4599-967E-ECD2817BCDE5}" destId="{5EECE708-D947-41EB-B5B5-E657FB6A6087}" srcOrd="3" destOrd="0" parTransId="{CC6C2AB6-451C-4D1F-A383-F17D4A538457}" sibTransId="{475EC9DD-CAFA-4714-AC30-91C59D59EFC3}"/>
    <dgm:cxn modelId="{33F233D7-1285-42A6-BFFB-008AB3AFFB2F}" srcId="{D7FD7B99-B081-4342-AA55-6C58076700E5}" destId="{40ABCDF7-0061-4E69-A53D-4D8F29134F0D}" srcOrd="0" destOrd="0" parTransId="{4AD77498-18A2-41E2-A6D1-AADC77673384}" sibTransId="{02915301-6B91-4FB0-99BE-966C8FD51769}"/>
    <dgm:cxn modelId="{072C67DA-8D8F-478C-B43C-09155793B1E4}" srcId="{B7D9BF7C-5BE2-4599-967E-ECD2817BCDE5}" destId="{110DEDAB-4762-4FED-A490-A79689BCF816}" srcOrd="0" destOrd="0" parTransId="{0DA37A1D-9E55-48B5-8AD4-227C3EC88DB9}" sibTransId="{BD509A11-9853-4CCE-9A5E-8535C6824D2B}"/>
    <dgm:cxn modelId="{FC932CDF-9BC1-4979-946B-7F4AD7EEBE84}" srcId="{453AFF1B-34B4-42E2-8994-FDAF5808ED54}" destId="{D4D550BE-9B76-427A-A25A-48F08431A323}" srcOrd="0" destOrd="0" parTransId="{B1585ED1-9874-416E-95A7-F10B59927CE4}" sibTransId="{1125BEB7-07F0-4C75-8E18-C72AD83B6427}"/>
    <dgm:cxn modelId="{E7FC69E5-759F-AD4F-950C-FEBD3BA8159B}" type="presOf" srcId="{D4D550BE-9B76-427A-A25A-48F08431A323}" destId="{85C9CE03-A39D-4AB5-BD42-F7AD51960F09}" srcOrd="0" destOrd="0" presId="urn:microsoft.com/office/officeart/2018/2/layout/IconLabelDescriptionList"/>
    <dgm:cxn modelId="{5172CDFE-933A-9B49-AA38-9D1979348239}" type="presOf" srcId="{110DEDAB-4762-4FED-A490-A79689BCF816}" destId="{DF12411E-AF68-46C2-93BB-4DC34E6CF000}" srcOrd="0" destOrd="0" presId="urn:microsoft.com/office/officeart/2018/2/layout/IconLabelDescriptionList"/>
    <dgm:cxn modelId="{9E142B09-4C4D-0242-8211-D9CB0A9B0F53}" type="presParOf" srcId="{FB382089-DB5C-4A44-8EA8-F2348C09D6E1}" destId="{045E5B14-2646-4EDA-AA41-3CC64AF672B2}" srcOrd="0" destOrd="0" presId="urn:microsoft.com/office/officeart/2018/2/layout/IconLabelDescriptionList"/>
    <dgm:cxn modelId="{AACBE26C-AA29-C242-9D94-03AEA9810BD7}" type="presParOf" srcId="{045E5B14-2646-4EDA-AA41-3CC64AF672B2}" destId="{3D36FDFC-4E22-4A70-9A02-4B6A27D5480B}" srcOrd="0" destOrd="0" presId="urn:microsoft.com/office/officeart/2018/2/layout/IconLabelDescriptionList"/>
    <dgm:cxn modelId="{A65F52F9-F6B3-A54D-8823-C07A5251ECDF}" type="presParOf" srcId="{045E5B14-2646-4EDA-AA41-3CC64AF672B2}" destId="{83F64B14-4E90-407C-8EE6-8E4DDABBD9A0}" srcOrd="1" destOrd="0" presId="urn:microsoft.com/office/officeart/2018/2/layout/IconLabelDescriptionList"/>
    <dgm:cxn modelId="{9B344529-84C2-124B-8F8A-F38717ABEA62}" type="presParOf" srcId="{045E5B14-2646-4EDA-AA41-3CC64AF672B2}" destId="{85C9CE03-A39D-4AB5-BD42-F7AD51960F09}" srcOrd="2" destOrd="0" presId="urn:microsoft.com/office/officeart/2018/2/layout/IconLabelDescriptionList"/>
    <dgm:cxn modelId="{A056743B-1C21-B543-8115-66B04BE1648B}" type="presParOf" srcId="{045E5B14-2646-4EDA-AA41-3CC64AF672B2}" destId="{3595A2FE-417C-427D-8F7D-87CEC5EE02AA}" srcOrd="3" destOrd="0" presId="urn:microsoft.com/office/officeart/2018/2/layout/IconLabelDescriptionList"/>
    <dgm:cxn modelId="{168A2812-B676-284F-B163-53E86AA28B20}" type="presParOf" srcId="{045E5B14-2646-4EDA-AA41-3CC64AF672B2}" destId="{09BE3AE9-85D7-4854-BC65-39AFAC070B4E}" srcOrd="4" destOrd="0" presId="urn:microsoft.com/office/officeart/2018/2/layout/IconLabelDescriptionList"/>
    <dgm:cxn modelId="{720AF7E3-5566-BB42-A3C9-19CC95DB1F09}" type="presParOf" srcId="{FB382089-DB5C-4A44-8EA8-F2348C09D6E1}" destId="{BEA41E24-9D77-4D38-A073-5A5638860010}" srcOrd="1" destOrd="0" presId="urn:microsoft.com/office/officeart/2018/2/layout/IconLabelDescriptionList"/>
    <dgm:cxn modelId="{9FFA0713-100C-2542-824D-7E751A17CBFB}" type="presParOf" srcId="{FB382089-DB5C-4A44-8EA8-F2348C09D6E1}" destId="{F20784C7-9287-4F10-9418-418A1CCEBF2A}" srcOrd="2" destOrd="0" presId="urn:microsoft.com/office/officeart/2018/2/layout/IconLabelDescriptionList"/>
    <dgm:cxn modelId="{605A904E-4604-3C44-93D5-F5BD32DA1B67}" type="presParOf" srcId="{F20784C7-9287-4F10-9418-418A1CCEBF2A}" destId="{74AE2027-F4C2-4414-A557-5B4425B4CF48}" srcOrd="0" destOrd="0" presId="urn:microsoft.com/office/officeart/2018/2/layout/IconLabelDescriptionList"/>
    <dgm:cxn modelId="{7AB462DF-F131-6142-8348-98971E62459E}" type="presParOf" srcId="{F20784C7-9287-4F10-9418-418A1CCEBF2A}" destId="{02223037-B5F6-43B7-8EFC-609F594B69D8}" srcOrd="1" destOrd="0" presId="urn:microsoft.com/office/officeart/2018/2/layout/IconLabelDescriptionList"/>
    <dgm:cxn modelId="{708A8D75-2E7E-CC42-AE88-1217A2D5E338}" type="presParOf" srcId="{F20784C7-9287-4F10-9418-418A1CCEBF2A}" destId="{60DA35F2-9595-452B-99CC-BD6B894403FB}" srcOrd="2" destOrd="0" presId="urn:microsoft.com/office/officeart/2018/2/layout/IconLabelDescriptionList"/>
    <dgm:cxn modelId="{C15F1DAD-F150-9C4D-81C9-1D07275AE91A}" type="presParOf" srcId="{F20784C7-9287-4F10-9418-418A1CCEBF2A}" destId="{1B70EED8-CF5E-44C9-8612-5BC67018DB61}" srcOrd="3" destOrd="0" presId="urn:microsoft.com/office/officeart/2018/2/layout/IconLabelDescriptionList"/>
    <dgm:cxn modelId="{A6EA0C5F-7910-2841-8187-D0EE72004770}" type="presParOf" srcId="{F20784C7-9287-4F10-9418-418A1CCEBF2A}" destId="{DF12411E-AF68-46C2-93BB-4DC34E6CF000}" srcOrd="4" destOrd="0" presId="urn:microsoft.com/office/officeart/2018/2/layout/IconLabelDescriptionList"/>
    <dgm:cxn modelId="{3893A800-331F-8F41-AADF-DB715D2A61CD}" type="presParOf" srcId="{FB382089-DB5C-4A44-8EA8-F2348C09D6E1}" destId="{C4AA6117-84E8-4D6C-A2FC-B026A9EC684C}" srcOrd="3" destOrd="0" presId="urn:microsoft.com/office/officeart/2018/2/layout/IconLabelDescriptionList"/>
    <dgm:cxn modelId="{D5C9D813-691F-244E-AF10-F2313C3AF4B8}" type="presParOf" srcId="{FB382089-DB5C-4A44-8EA8-F2348C09D6E1}" destId="{51048305-2831-40BC-8937-7DFA3AF8E962}" srcOrd="4" destOrd="0" presId="urn:microsoft.com/office/officeart/2018/2/layout/IconLabelDescriptionList"/>
    <dgm:cxn modelId="{673871B9-E7DF-A048-98F9-45AE9A43C124}" type="presParOf" srcId="{51048305-2831-40BC-8937-7DFA3AF8E962}" destId="{9810A438-F97C-4A36-BA49-20DFBAF7D4B8}" srcOrd="0" destOrd="0" presId="urn:microsoft.com/office/officeart/2018/2/layout/IconLabelDescriptionList"/>
    <dgm:cxn modelId="{D75B5725-F060-9A4D-9B82-0ECA2A27B79C}" type="presParOf" srcId="{51048305-2831-40BC-8937-7DFA3AF8E962}" destId="{FC5FAE46-E472-496E-8F03-F6373A448ED4}" srcOrd="1" destOrd="0" presId="urn:microsoft.com/office/officeart/2018/2/layout/IconLabelDescriptionList"/>
    <dgm:cxn modelId="{4252C940-458B-394E-BD0F-4F21CDF209CF}" type="presParOf" srcId="{51048305-2831-40BC-8937-7DFA3AF8E962}" destId="{4A95611A-F839-42EB-A66C-542929DF11F0}" srcOrd="2" destOrd="0" presId="urn:microsoft.com/office/officeart/2018/2/layout/IconLabelDescriptionList"/>
    <dgm:cxn modelId="{9B8446F1-1A2B-6A44-80D6-5A18020BE2EE}" type="presParOf" srcId="{51048305-2831-40BC-8937-7DFA3AF8E962}" destId="{BC9D4C2C-4517-4901-8DF6-349317AD47EE}" srcOrd="3" destOrd="0" presId="urn:microsoft.com/office/officeart/2018/2/layout/IconLabelDescriptionList"/>
    <dgm:cxn modelId="{3BC2CD10-8E12-AB47-BCA0-5DD1702AD22D}" type="presParOf" srcId="{51048305-2831-40BC-8937-7DFA3AF8E962}" destId="{CC32362F-0E73-466F-9B7A-2E38CA8A2A4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040FB57-CA76-4A7A-92C5-D8A56D5082B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33DDCC4A-6337-4F66-96FD-6BC7759F3250}">
      <dgm:prSet/>
      <dgm:spPr/>
      <dgm:t>
        <a:bodyPr/>
        <a:lstStyle/>
        <a:p>
          <a:r>
            <a:rPr lang="en-US"/>
            <a:t>Data Upload</a:t>
          </a:r>
        </a:p>
      </dgm:t>
    </dgm:pt>
    <dgm:pt modelId="{50114678-35DB-46E7-AD11-94189DDDF744}" type="parTrans" cxnId="{EE07DE23-1BD0-4AF6-A0C5-335673E4793A}">
      <dgm:prSet/>
      <dgm:spPr/>
      <dgm:t>
        <a:bodyPr/>
        <a:lstStyle/>
        <a:p>
          <a:endParaRPr lang="en-US"/>
        </a:p>
      </dgm:t>
    </dgm:pt>
    <dgm:pt modelId="{9CDAA578-59F6-49E4-9EF2-6B7C2F49D6B7}" type="sibTrans" cxnId="{EE07DE23-1BD0-4AF6-A0C5-335673E4793A}">
      <dgm:prSet/>
      <dgm:spPr/>
      <dgm:t>
        <a:bodyPr/>
        <a:lstStyle/>
        <a:p>
          <a:endParaRPr lang="en-US"/>
        </a:p>
      </dgm:t>
    </dgm:pt>
    <dgm:pt modelId="{E65E7837-0ECF-4430-8D45-5D76248AA85A}">
      <dgm:prSet/>
      <dgm:spPr/>
      <dgm:t>
        <a:bodyPr/>
        <a:lstStyle/>
        <a:p>
          <a:r>
            <a:rPr lang="en-US"/>
            <a:t>Currently limited to comma delimited csv’s with standard structured data format (column names on row 1, data on row 2)</a:t>
          </a:r>
        </a:p>
      </dgm:t>
    </dgm:pt>
    <dgm:pt modelId="{7F84F75B-8235-41CE-B940-F967467F07F8}" type="parTrans" cxnId="{4F812AED-C311-4CBA-8BF1-27CEC98BD157}">
      <dgm:prSet/>
      <dgm:spPr/>
      <dgm:t>
        <a:bodyPr/>
        <a:lstStyle/>
        <a:p>
          <a:endParaRPr lang="en-US"/>
        </a:p>
      </dgm:t>
    </dgm:pt>
    <dgm:pt modelId="{4D64A401-0446-473D-87FC-2911F110EE28}" type="sibTrans" cxnId="{4F812AED-C311-4CBA-8BF1-27CEC98BD157}">
      <dgm:prSet/>
      <dgm:spPr/>
      <dgm:t>
        <a:bodyPr/>
        <a:lstStyle/>
        <a:p>
          <a:endParaRPr lang="en-US"/>
        </a:p>
      </dgm:t>
    </dgm:pt>
    <dgm:pt modelId="{79DEB311-42CA-4251-87AB-835A4B75A06B}">
      <dgm:prSet/>
      <dgm:spPr/>
      <dgm:t>
        <a:bodyPr/>
        <a:lstStyle/>
        <a:p>
          <a:r>
            <a:rPr lang="en-US"/>
            <a:t>Data Profiling</a:t>
          </a:r>
        </a:p>
      </dgm:t>
    </dgm:pt>
    <dgm:pt modelId="{051B5403-3991-4BE3-AFCE-1742B103388F}" type="parTrans" cxnId="{7C557B57-27AC-415C-8EF3-554F41E17144}">
      <dgm:prSet/>
      <dgm:spPr/>
      <dgm:t>
        <a:bodyPr/>
        <a:lstStyle/>
        <a:p>
          <a:endParaRPr lang="en-US"/>
        </a:p>
      </dgm:t>
    </dgm:pt>
    <dgm:pt modelId="{40D511D9-A127-48D9-8147-CCC724C8AEC4}" type="sibTrans" cxnId="{7C557B57-27AC-415C-8EF3-554F41E17144}">
      <dgm:prSet/>
      <dgm:spPr/>
      <dgm:t>
        <a:bodyPr/>
        <a:lstStyle/>
        <a:p>
          <a:endParaRPr lang="en-US"/>
        </a:p>
      </dgm:t>
    </dgm:pt>
    <dgm:pt modelId="{1D012283-F2B6-442B-BEC4-D624853C3692}">
      <dgm:prSet/>
      <dgm:spPr/>
      <dgm:t>
        <a:bodyPr/>
        <a:lstStyle/>
        <a:p>
          <a:r>
            <a:rPr lang="en-US"/>
            <a:t>Standard data quality checks such as missing values, outlier detection and more. </a:t>
          </a:r>
        </a:p>
      </dgm:t>
    </dgm:pt>
    <dgm:pt modelId="{070DA5C7-8F3C-405C-B222-5FA61760DAD1}" type="parTrans" cxnId="{EC41924B-AA6C-4724-BF5B-45E3DD2DFAC1}">
      <dgm:prSet/>
      <dgm:spPr/>
      <dgm:t>
        <a:bodyPr/>
        <a:lstStyle/>
        <a:p>
          <a:endParaRPr lang="en-US"/>
        </a:p>
      </dgm:t>
    </dgm:pt>
    <dgm:pt modelId="{939B5038-AFF0-4761-97FF-1DE27686E477}" type="sibTrans" cxnId="{EC41924B-AA6C-4724-BF5B-45E3DD2DFAC1}">
      <dgm:prSet/>
      <dgm:spPr/>
      <dgm:t>
        <a:bodyPr/>
        <a:lstStyle/>
        <a:p>
          <a:endParaRPr lang="en-US"/>
        </a:p>
      </dgm:t>
    </dgm:pt>
    <dgm:pt modelId="{C92F94B8-5D9B-4647-8891-7D39EAA78578}">
      <dgm:prSet/>
      <dgm:spPr/>
      <dgm:t>
        <a:bodyPr/>
        <a:lstStyle/>
        <a:p>
          <a:r>
            <a:rPr lang="en-US"/>
            <a:t>Data profile dashboard using static python plots that show the user the quality of their data.</a:t>
          </a:r>
        </a:p>
      </dgm:t>
    </dgm:pt>
    <dgm:pt modelId="{FE5C4DA9-EA68-4B59-91F0-1618A5D7388A}" type="parTrans" cxnId="{F634F8A1-33A2-47A6-9FAE-85C20FA91AE7}">
      <dgm:prSet/>
      <dgm:spPr/>
      <dgm:t>
        <a:bodyPr/>
        <a:lstStyle/>
        <a:p>
          <a:endParaRPr lang="en-US"/>
        </a:p>
      </dgm:t>
    </dgm:pt>
    <dgm:pt modelId="{12901C7B-214E-4924-9F9B-1C1C775F5ADE}" type="sibTrans" cxnId="{F634F8A1-33A2-47A6-9FAE-85C20FA91AE7}">
      <dgm:prSet/>
      <dgm:spPr/>
      <dgm:t>
        <a:bodyPr/>
        <a:lstStyle/>
        <a:p>
          <a:endParaRPr lang="en-US"/>
        </a:p>
      </dgm:t>
    </dgm:pt>
    <dgm:pt modelId="{899902A8-1307-4FBE-9D98-887F2D4F9BCF}">
      <dgm:prSet/>
      <dgm:spPr/>
      <dgm:t>
        <a:bodyPr/>
        <a:lstStyle/>
        <a:p>
          <a:r>
            <a:rPr lang="en-US"/>
            <a:t>Data cleaning</a:t>
          </a:r>
        </a:p>
      </dgm:t>
    </dgm:pt>
    <dgm:pt modelId="{20D629FE-E1D6-481B-A1FF-2DCF30D5E158}" type="parTrans" cxnId="{284A35A2-8102-45FF-A1D7-D20F156CBCEC}">
      <dgm:prSet/>
      <dgm:spPr/>
      <dgm:t>
        <a:bodyPr/>
        <a:lstStyle/>
        <a:p>
          <a:endParaRPr lang="en-US"/>
        </a:p>
      </dgm:t>
    </dgm:pt>
    <dgm:pt modelId="{2C1CCC52-5A3D-42BE-AC74-649569DF18E5}" type="sibTrans" cxnId="{284A35A2-8102-45FF-A1D7-D20F156CBCEC}">
      <dgm:prSet/>
      <dgm:spPr/>
      <dgm:t>
        <a:bodyPr/>
        <a:lstStyle/>
        <a:p>
          <a:endParaRPr lang="en-US"/>
        </a:p>
      </dgm:t>
    </dgm:pt>
    <dgm:pt modelId="{22044261-C013-497F-A344-71D7ED6CD284}">
      <dgm:prSet/>
      <dgm:spPr/>
      <dgm:t>
        <a:bodyPr/>
        <a:lstStyle/>
        <a:p>
          <a:r>
            <a:rPr lang="en-US"/>
            <a:t>Duplicate removal. (Current MVP does not have functionality for column specific data cleaning tasks like cleaning missing values)</a:t>
          </a:r>
        </a:p>
      </dgm:t>
    </dgm:pt>
    <dgm:pt modelId="{B689C11C-BACC-4BE0-A8E6-DB664E0E6BBC}" type="parTrans" cxnId="{3D2B6113-426D-4AA8-95F2-0E3E794757B2}">
      <dgm:prSet/>
      <dgm:spPr/>
      <dgm:t>
        <a:bodyPr/>
        <a:lstStyle/>
        <a:p>
          <a:endParaRPr lang="en-US"/>
        </a:p>
      </dgm:t>
    </dgm:pt>
    <dgm:pt modelId="{B74454F2-0F4F-4B63-97FC-AA7F6AB63E16}" type="sibTrans" cxnId="{3D2B6113-426D-4AA8-95F2-0E3E794757B2}">
      <dgm:prSet/>
      <dgm:spPr/>
      <dgm:t>
        <a:bodyPr/>
        <a:lstStyle/>
        <a:p>
          <a:endParaRPr lang="en-US"/>
        </a:p>
      </dgm:t>
    </dgm:pt>
    <dgm:pt modelId="{3ECE62C7-8010-492C-A4B1-DA85CAAF3652}">
      <dgm:prSet/>
      <dgm:spPr/>
      <dgm:t>
        <a:bodyPr/>
        <a:lstStyle/>
        <a:p>
          <a:r>
            <a:rPr lang="en-US"/>
            <a:t>Data Export</a:t>
          </a:r>
        </a:p>
      </dgm:t>
    </dgm:pt>
    <dgm:pt modelId="{3EFB7F1B-3698-4F0D-A2E4-292C663825B8}" type="parTrans" cxnId="{985BFC57-6BE4-4310-AC85-FBE518612D1B}">
      <dgm:prSet/>
      <dgm:spPr/>
      <dgm:t>
        <a:bodyPr/>
        <a:lstStyle/>
        <a:p>
          <a:endParaRPr lang="en-US"/>
        </a:p>
      </dgm:t>
    </dgm:pt>
    <dgm:pt modelId="{B9AF6CAD-862D-4FEE-BD89-53929C667E1B}" type="sibTrans" cxnId="{985BFC57-6BE4-4310-AC85-FBE518612D1B}">
      <dgm:prSet/>
      <dgm:spPr/>
      <dgm:t>
        <a:bodyPr/>
        <a:lstStyle/>
        <a:p>
          <a:endParaRPr lang="en-US"/>
        </a:p>
      </dgm:t>
    </dgm:pt>
    <dgm:pt modelId="{D30B5EC7-ACB7-4685-B24A-42D10835A787}">
      <dgm:prSet/>
      <dgm:spPr/>
      <dgm:t>
        <a:bodyPr/>
        <a:lstStyle/>
        <a:p>
          <a:r>
            <a:rPr lang="en-US" dirty="0"/>
            <a:t>User can export their newly cleaned data to their local machine and begin analysis. </a:t>
          </a:r>
        </a:p>
      </dgm:t>
    </dgm:pt>
    <dgm:pt modelId="{534B4007-8E2C-43D0-9B79-18DD5E120DFF}" type="parTrans" cxnId="{87837DC1-81E1-4DE4-8830-421AE05C29B7}">
      <dgm:prSet/>
      <dgm:spPr/>
      <dgm:t>
        <a:bodyPr/>
        <a:lstStyle/>
        <a:p>
          <a:endParaRPr lang="en-US"/>
        </a:p>
      </dgm:t>
    </dgm:pt>
    <dgm:pt modelId="{7276DAD5-E6DC-41E3-B58C-F8E946353B1E}" type="sibTrans" cxnId="{87837DC1-81E1-4DE4-8830-421AE05C29B7}">
      <dgm:prSet/>
      <dgm:spPr/>
      <dgm:t>
        <a:bodyPr/>
        <a:lstStyle/>
        <a:p>
          <a:endParaRPr lang="en-US"/>
        </a:p>
      </dgm:t>
    </dgm:pt>
    <dgm:pt modelId="{9A5DBF92-15A0-41BB-BF36-9CF6A5416D0A}" type="pres">
      <dgm:prSet presAssocID="{9040FB57-CA76-4A7A-92C5-D8A56D5082B1}" presName="root" presStyleCnt="0">
        <dgm:presLayoutVars>
          <dgm:dir/>
          <dgm:resizeHandles val="exact"/>
        </dgm:presLayoutVars>
      </dgm:prSet>
      <dgm:spPr/>
    </dgm:pt>
    <dgm:pt modelId="{3BF49A88-8370-4EFE-88D9-5ADBAC8D1D60}" type="pres">
      <dgm:prSet presAssocID="{33DDCC4A-6337-4F66-96FD-6BC7759F3250}" presName="compNode" presStyleCnt="0"/>
      <dgm:spPr/>
    </dgm:pt>
    <dgm:pt modelId="{C4CD401A-6EAB-46A0-80FF-4B3626D7A6BD}" type="pres">
      <dgm:prSet presAssocID="{33DDCC4A-6337-4F66-96FD-6BC7759F3250}" presName="bgRect" presStyleLbl="bgShp" presStyleIdx="0" presStyleCnt="4"/>
      <dgm:spPr/>
    </dgm:pt>
    <dgm:pt modelId="{D24414C4-6BED-4116-8D01-D5F0EE98DABF}" type="pres">
      <dgm:prSet presAssocID="{33DDCC4A-6337-4F66-96FD-6BC7759F325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E855DCC-FAF5-4A89-B01C-01701EC73604}" type="pres">
      <dgm:prSet presAssocID="{33DDCC4A-6337-4F66-96FD-6BC7759F3250}" presName="spaceRect" presStyleCnt="0"/>
      <dgm:spPr/>
    </dgm:pt>
    <dgm:pt modelId="{A3D56509-5F00-4AAC-AE27-5FF3C5734445}" type="pres">
      <dgm:prSet presAssocID="{33DDCC4A-6337-4F66-96FD-6BC7759F3250}" presName="parTx" presStyleLbl="revTx" presStyleIdx="0" presStyleCnt="8">
        <dgm:presLayoutVars>
          <dgm:chMax val="0"/>
          <dgm:chPref val="0"/>
        </dgm:presLayoutVars>
      </dgm:prSet>
      <dgm:spPr/>
    </dgm:pt>
    <dgm:pt modelId="{0B8AB3DE-B68D-425A-8A10-FB4A95A5E8F4}" type="pres">
      <dgm:prSet presAssocID="{33DDCC4A-6337-4F66-96FD-6BC7759F3250}" presName="desTx" presStyleLbl="revTx" presStyleIdx="1" presStyleCnt="8">
        <dgm:presLayoutVars/>
      </dgm:prSet>
      <dgm:spPr/>
    </dgm:pt>
    <dgm:pt modelId="{8F7C037C-B4E2-4825-A17E-6D20D340FC81}" type="pres">
      <dgm:prSet presAssocID="{9CDAA578-59F6-49E4-9EF2-6B7C2F49D6B7}" presName="sibTrans" presStyleCnt="0"/>
      <dgm:spPr/>
    </dgm:pt>
    <dgm:pt modelId="{A75A5D57-F404-482D-B24F-A61DFE9CDB6E}" type="pres">
      <dgm:prSet presAssocID="{79DEB311-42CA-4251-87AB-835A4B75A06B}" presName="compNode" presStyleCnt="0"/>
      <dgm:spPr/>
    </dgm:pt>
    <dgm:pt modelId="{FB3817AF-DE41-4643-8C41-10A4A9892707}" type="pres">
      <dgm:prSet presAssocID="{79DEB311-42CA-4251-87AB-835A4B75A06B}" presName="bgRect" presStyleLbl="bgShp" presStyleIdx="1" presStyleCnt="4"/>
      <dgm:spPr/>
    </dgm:pt>
    <dgm:pt modelId="{36BD274B-5F1B-4433-946A-C544DDD45624}" type="pres">
      <dgm:prSet presAssocID="{79DEB311-42CA-4251-87AB-835A4B75A06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5011007-2AB1-447E-8B03-038403F75FBD}" type="pres">
      <dgm:prSet presAssocID="{79DEB311-42CA-4251-87AB-835A4B75A06B}" presName="spaceRect" presStyleCnt="0"/>
      <dgm:spPr/>
    </dgm:pt>
    <dgm:pt modelId="{0BC8332C-7CCC-4DBF-9304-1233AB12FD6A}" type="pres">
      <dgm:prSet presAssocID="{79DEB311-42CA-4251-87AB-835A4B75A06B}" presName="parTx" presStyleLbl="revTx" presStyleIdx="2" presStyleCnt="8">
        <dgm:presLayoutVars>
          <dgm:chMax val="0"/>
          <dgm:chPref val="0"/>
        </dgm:presLayoutVars>
      </dgm:prSet>
      <dgm:spPr/>
    </dgm:pt>
    <dgm:pt modelId="{3025F611-4DAE-42D2-8D35-63BD396B3D63}" type="pres">
      <dgm:prSet presAssocID="{79DEB311-42CA-4251-87AB-835A4B75A06B}" presName="desTx" presStyleLbl="revTx" presStyleIdx="3" presStyleCnt="8">
        <dgm:presLayoutVars/>
      </dgm:prSet>
      <dgm:spPr/>
    </dgm:pt>
    <dgm:pt modelId="{8AF4B968-3891-46B5-936A-44D797715CF1}" type="pres">
      <dgm:prSet presAssocID="{40D511D9-A127-48D9-8147-CCC724C8AEC4}" presName="sibTrans" presStyleCnt="0"/>
      <dgm:spPr/>
    </dgm:pt>
    <dgm:pt modelId="{75AEE589-B07A-4845-9894-0ACF798E5504}" type="pres">
      <dgm:prSet presAssocID="{899902A8-1307-4FBE-9D98-887F2D4F9BCF}" presName="compNode" presStyleCnt="0"/>
      <dgm:spPr/>
    </dgm:pt>
    <dgm:pt modelId="{FD758BAA-EEA3-4731-BC96-F022A137E8FF}" type="pres">
      <dgm:prSet presAssocID="{899902A8-1307-4FBE-9D98-887F2D4F9BCF}" presName="bgRect" presStyleLbl="bgShp" presStyleIdx="2" presStyleCnt="4"/>
      <dgm:spPr/>
    </dgm:pt>
    <dgm:pt modelId="{FAB86941-57C2-43A1-8808-B9B38C3DE20F}" type="pres">
      <dgm:prSet presAssocID="{899902A8-1307-4FBE-9D98-887F2D4F9BC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58B48BD4-EBD2-49D5-B135-EC56ECEF6C2E}" type="pres">
      <dgm:prSet presAssocID="{899902A8-1307-4FBE-9D98-887F2D4F9BCF}" presName="spaceRect" presStyleCnt="0"/>
      <dgm:spPr/>
    </dgm:pt>
    <dgm:pt modelId="{5C0E9D04-896D-4688-81D3-BEFEA7D69901}" type="pres">
      <dgm:prSet presAssocID="{899902A8-1307-4FBE-9D98-887F2D4F9BCF}" presName="parTx" presStyleLbl="revTx" presStyleIdx="4" presStyleCnt="8">
        <dgm:presLayoutVars>
          <dgm:chMax val="0"/>
          <dgm:chPref val="0"/>
        </dgm:presLayoutVars>
      </dgm:prSet>
      <dgm:spPr/>
    </dgm:pt>
    <dgm:pt modelId="{9C8DF4EF-0B71-45A9-8FC6-071030013A4D}" type="pres">
      <dgm:prSet presAssocID="{899902A8-1307-4FBE-9D98-887F2D4F9BCF}" presName="desTx" presStyleLbl="revTx" presStyleIdx="5" presStyleCnt="8">
        <dgm:presLayoutVars/>
      </dgm:prSet>
      <dgm:spPr/>
    </dgm:pt>
    <dgm:pt modelId="{5E9BBB36-C1B4-459D-939E-F7DC1833A98E}" type="pres">
      <dgm:prSet presAssocID="{2C1CCC52-5A3D-42BE-AC74-649569DF18E5}" presName="sibTrans" presStyleCnt="0"/>
      <dgm:spPr/>
    </dgm:pt>
    <dgm:pt modelId="{774C7916-F7C0-49F9-A3D6-216EA5A8E0BB}" type="pres">
      <dgm:prSet presAssocID="{3ECE62C7-8010-492C-A4B1-DA85CAAF3652}" presName="compNode" presStyleCnt="0"/>
      <dgm:spPr/>
    </dgm:pt>
    <dgm:pt modelId="{0FB67456-CC8E-47EF-8F33-7E98168F57CB}" type="pres">
      <dgm:prSet presAssocID="{3ECE62C7-8010-492C-A4B1-DA85CAAF3652}" presName="bgRect" presStyleLbl="bgShp" presStyleIdx="3" presStyleCnt="4"/>
      <dgm:spPr/>
    </dgm:pt>
    <dgm:pt modelId="{6C324577-F167-4263-BEA4-63FB473E4060}" type="pres">
      <dgm:prSet presAssocID="{3ECE62C7-8010-492C-A4B1-DA85CAAF365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6CCFCC1F-78E3-4FF5-908F-8EFC9A8A9576}" type="pres">
      <dgm:prSet presAssocID="{3ECE62C7-8010-492C-A4B1-DA85CAAF3652}" presName="spaceRect" presStyleCnt="0"/>
      <dgm:spPr/>
    </dgm:pt>
    <dgm:pt modelId="{5929AD3F-CE33-45CA-B07F-19F449E8E392}" type="pres">
      <dgm:prSet presAssocID="{3ECE62C7-8010-492C-A4B1-DA85CAAF3652}" presName="parTx" presStyleLbl="revTx" presStyleIdx="6" presStyleCnt="8">
        <dgm:presLayoutVars>
          <dgm:chMax val="0"/>
          <dgm:chPref val="0"/>
        </dgm:presLayoutVars>
      </dgm:prSet>
      <dgm:spPr/>
    </dgm:pt>
    <dgm:pt modelId="{9E6E97E1-3CEA-42BB-819F-4424C59FEBC5}" type="pres">
      <dgm:prSet presAssocID="{3ECE62C7-8010-492C-A4B1-DA85CAAF3652}" presName="desTx" presStyleLbl="revTx" presStyleIdx="7" presStyleCnt="8">
        <dgm:presLayoutVars/>
      </dgm:prSet>
      <dgm:spPr/>
    </dgm:pt>
  </dgm:ptLst>
  <dgm:cxnLst>
    <dgm:cxn modelId="{222F9003-3AC4-4B39-A693-5E91BD69C791}" type="presOf" srcId="{9040FB57-CA76-4A7A-92C5-D8A56D5082B1}" destId="{9A5DBF92-15A0-41BB-BF36-9CF6A5416D0A}" srcOrd="0" destOrd="0" presId="urn:microsoft.com/office/officeart/2018/2/layout/IconVerticalSolidList"/>
    <dgm:cxn modelId="{3D2B6113-426D-4AA8-95F2-0E3E794757B2}" srcId="{899902A8-1307-4FBE-9D98-887F2D4F9BCF}" destId="{22044261-C013-497F-A344-71D7ED6CD284}" srcOrd="0" destOrd="0" parTransId="{B689C11C-BACC-4BE0-A8E6-DB664E0E6BBC}" sibTransId="{B74454F2-0F4F-4B63-97FC-AA7F6AB63E16}"/>
    <dgm:cxn modelId="{EE07DE23-1BD0-4AF6-A0C5-335673E4793A}" srcId="{9040FB57-CA76-4A7A-92C5-D8A56D5082B1}" destId="{33DDCC4A-6337-4F66-96FD-6BC7759F3250}" srcOrd="0" destOrd="0" parTransId="{50114678-35DB-46E7-AD11-94189DDDF744}" sibTransId="{9CDAA578-59F6-49E4-9EF2-6B7C2F49D6B7}"/>
    <dgm:cxn modelId="{42228326-F082-478C-A67F-B7060A9ED70C}" type="presOf" srcId="{33DDCC4A-6337-4F66-96FD-6BC7759F3250}" destId="{A3D56509-5F00-4AAC-AE27-5FF3C5734445}" srcOrd="0" destOrd="0" presId="urn:microsoft.com/office/officeart/2018/2/layout/IconVerticalSolidList"/>
    <dgm:cxn modelId="{CEEE7642-EBF1-4186-9D03-A3384B0E1BAF}" type="presOf" srcId="{3ECE62C7-8010-492C-A4B1-DA85CAAF3652}" destId="{5929AD3F-CE33-45CA-B07F-19F449E8E392}" srcOrd="0" destOrd="0" presId="urn:microsoft.com/office/officeart/2018/2/layout/IconVerticalSolidList"/>
    <dgm:cxn modelId="{EC41924B-AA6C-4724-BF5B-45E3DD2DFAC1}" srcId="{79DEB311-42CA-4251-87AB-835A4B75A06B}" destId="{1D012283-F2B6-442B-BEC4-D624853C3692}" srcOrd="0" destOrd="0" parTransId="{070DA5C7-8F3C-405C-B222-5FA61760DAD1}" sibTransId="{939B5038-AFF0-4761-97FF-1DE27686E477}"/>
    <dgm:cxn modelId="{7C557B57-27AC-415C-8EF3-554F41E17144}" srcId="{9040FB57-CA76-4A7A-92C5-D8A56D5082B1}" destId="{79DEB311-42CA-4251-87AB-835A4B75A06B}" srcOrd="1" destOrd="0" parTransId="{051B5403-3991-4BE3-AFCE-1742B103388F}" sibTransId="{40D511D9-A127-48D9-8147-CCC724C8AEC4}"/>
    <dgm:cxn modelId="{985BFC57-6BE4-4310-AC85-FBE518612D1B}" srcId="{9040FB57-CA76-4A7A-92C5-D8A56D5082B1}" destId="{3ECE62C7-8010-492C-A4B1-DA85CAAF3652}" srcOrd="3" destOrd="0" parTransId="{3EFB7F1B-3698-4F0D-A2E4-292C663825B8}" sibTransId="{B9AF6CAD-862D-4FEE-BD89-53929C667E1B}"/>
    <dgm:cxn modelId="{6B764A70-E3C5-4203-BC27-F507CD8A295C}" type="presOf" srcId="{899902A8-1307-4FBE-9D98-887F2D4F9BCF}" destId="{5C0E9D04-896D-4688-81D3-BEFEA7D69901}" srcOrd="0" destOrd="0" presId="urn:microsoft.com/office/officeart/2018/2/layout/IconVerticalSolidList"/>
    <dgm:cxn modelId="{95FAF47B-937C-4E48-8194-0251FE0CBA14}" type="presOf" srcId="{79DEB311-42CA-4251-87AB-835A4B75A06B}" destId="{0BC8332C-7CCC-4DBF-9304-1233AB12FD6A}" srcOrd="0" destOrd="0" presId="urn:microsoft.com/office/officeart/2018/2/layout/IconVerticalSolidList"/>
    <dgm:cxn modelId="{20A06BA1-E419-4A3B-903C-F9C304C68850}" type="presOf" srcId="{22044261-C013-497F-A344-71D7ED6CD284}" destId="{9C8DF4EF-0B71-45A9-8FC6-071030013A4D}" srcOrd="0" destOrd="0" presId="urn:microsoft.com/office/officeart/2018/2/layout/IconVerticalSolidList"/>
    <dgm:cxn modelId="{F634F8A1-33A2-47A6-9FAE-85C20FA91AE7}" srcId="{79DEB311-42CA-4251-87AB-835A4B75A06B}" destId="{C92F94B8-5D9B-4647-8891-7D39EAA78578}" srcOrd="1" destOrd="0" parTransId="{FE5C4DA9-EA68-4B59-91F0-1618A5D7388A}" sibTransId="{12901C7B-214E-4924-9F9B-1C1C775F5ADE}"/>
    <dgm:cxn modelId="{284A35A2-8102-45FF-A1D7-D20F156CBCEC}" srcId="{9040FB57-CA76-4A7A-92C5-D8A56D5082B1}" destId="{899902A8-1307-4FBE-9D98-887F2D4F9BCF}" srcOrd="2" destOrd="0" parTransId="{20D629FE-E1D6-481B-A1FF-2DCF30D5E158}" sibTransId="{2C1CCC52-5A3D-42BE-AC74-649569DF18E5}"/>
    <dgm:cxn modelId="{C65FF8A9-7A41-4C9D-81A2-DD7B83E758AA}" type="presOf" srcId="{D30B5EC7-ACB7-4685-B24A-42D10835A787}" destId="{9E6E97E1-3CEA-42BB-819F-4424C59FEBC5}" srcOrd="0" destOrd="0" presId="urn:microsoft.com/office/officeart/2018/2/layout/IconVerticalSolidList"/>
    <dgm:cxn modelId="{87837DC1-81E1-4DE4-8830-421AE05C29B7}" srcId="{3ECE62C7-8010-492C-A4B1-DA85CAAF3652}" destId="{D30B5EC7-ACB7-4685-B24A-42D10835A787}" srcOrd="0" destOrd="0" parTransId="{534B4007-8E2C-43D0-9B79-18DD5E120DFF}" sibTransId="{7276DAD5-E6DC-41E3-B58C-F8E946353B1E}"/>
    <dgm:cxn modelId="{F54C27CB-578C-4ED9-8D07-047163983139}" type="presOf" srcId="{E65E7837-0ECF-4430-8D45-5D76248AA85A}" destId="{0B8AB3DE-B68D-425A-8A10-FB4A95A5E8F4}" srcOrd="0" destOrd="0" presId="urn:microsoft.com/office/officeart/2018/2/layout/IconVerticalSolidList"/>
    <dgm:cxn modelId="{1EE2FCE4-1742-443B-8E6D-256ACC6592EA}" type="presOf" srcId="{1D012283-F2B6-442B-BEC4-D624853C3692}" destId="{3025F611-4DAE-42D2-8D35-63BD396B3D63}" srcOrd="0" destOrd="0" presId="urn:microsoft.com/office/officeart/2018/2/layout/IconVerticalSolidList"/>
    <dgm:cxn modelId="{1D4337E8-49FB-474A-A3D5-0A8E40D859FB}" type="presOf" srcId="{C92F94B8-5D9B-4647-8891-7D39EAA78578}" destId="{3025F611-4DAE-42D2-8D35-63BD396B3D63}" srcOrd="0" destOrd="1" presId="urn:microsoft.com/office/officeart/2018/2/layout/IconVerticalSolidList"/>
    <dgm:cxn modelId="{4F812AED-C311-4CBA-8BF1-27CEC98BD157}" srcId="{33DDCC4A-6337-4F66-96FD-6BC7759F3250}" destId="{E65E7837-0ECF-4430-8D45-5D76248AA85A}" srcOrd="0" destOrd="0" parTransId="{7F84F75B-8235-41CE-B940-F967467F07F8}" sibTransId="{4D64A401-0446-473D-87FC-2911F110EE28}"/>
    <dgm:cxn modelId="{98F544EA-2827-40D6-A7FD-9359131117AC}" type="presParOf" srcId="{9A5DBF92-15A0-41BB-BF36-9CF6A5416D0A}" destId="{3BF49A88-8370-4EFE-88D9-5ADBAC8D1D60}" srcOrd="0" destOrd="0" presId="urn:microsoft.com/office/officeart/2018/2/layout/IconVerticalSolidList"/>
    <dgm:cxn modelId="{C04AC050-B9DC-4876-9B14-1674C7A94FB7}" type="presParOf" srcId="{3BF49A88-8370-4EFE-88D9-5ADBAC8D1D60}" destId="{C4CD401A-6EAB-46A0-80FF-4B3626D7A6BD}" srcOrd="0" destOrd="0" presId="urn:microsoft.com/office/officeart/2018/2/layout/IconVerticalSolidList"/>
    <dgm:cxn modelId="{24CDD82A-DDB9-43E1-9A7F-CE36406932EB}" type="presParOf" srcId="{3BF49A88-8370-4EFE-88D9-5ADBAC8D1D60}" destId="{D24414C4-6BED-4116-8D01-D5F0EE98DABF}" srcOrd="1" destOrd="0" presId="urn:microsoft.com/office/officeart/2018/2/layout/IconVerticalSolidList"/>
    <dgm:cxn modelId="{D640235D-6CB2-46E5-AC21-A50ABFA0437B}" type="presParOf" srcId="{3BF49A88-8370-4EFE-88D9-5ADBAC8D1D60}" destId="{6E855DCC-FAF5-4A89-B01C-01701EC73604}" srcOrd="2" destOrd="0" presId="urn:microsoft.com/office/officeart/2018/2/layout/IconVerticalSolidList"/>
    <dgm:cxn modelId="{2CBC387E-9A98-4459-B97C-26F48F759796}" type="presParOf" srcId="{3BF49A88-8370-4EFE-88D9-5ADBAC8D1D60}" destId="{A3D56509-5F00-4AAC-AE27-5FF3C5734445}" srcOrd="3" destOrd="0" presId="urn:microsoft.com/office/officeart/2018/2/layout/IconVerticalSolidList"/>
    <dgm:cxn modelId="{E71DEB04-5639-4D1A-9181-A1D201E26A23}" type="presParOf" srcId="{3BF49A88-8370-4EFE-88D9-5ADBAC8D1D60}" destId="{0B8AB3DE-B68D-425A-8A10-FB4A95A5E8F4}" srcOrd="4" destOrd="0" presId="urn:microsoft.com/office/officeart/2018/2/layout/IconVerticalSolidList"/>
    <dgm:cxn modelId="{550724EF-A11D-4B56-8E4B-B8732B1B4F8B}" type="presParOf" srcId="{9A5DBF92-15A0-41BB-BF36-9CF6A5416D0A}" destId="{8F7C037C-B4E2-4825-A17E-6D20D340FC81}" srcOrd="1" destOrd="0" presId="urn:microsoft.com/office/officeart/2018/2/layout/IconVerticalSolidList"/>
    <dgm:cxn modelId="{FE48503E-8329-4DC8-8D76-10EA854676B4}" type="presParOf" srcId="{9A5DBF92-15A0-41BB-BF36-9CF6A5416D0A}" destId="{A75A5D57-F404-482D-B24F-A61DFE9CDB6E}" srcOrd="2" destOrd="0" presId="urn:microsoft.com/office/officeart/2018/2/layout/IconVerticalSolidList"/>
    <dgm:cxn modelId="{5DE897BA-2B5D-4853-A3F4-0756019B5A25}" type="presParOf" srcId="{A75A5D57-F404-482D-B24F-A61DFE9CDB6E}" destId="{FB3817AF-DE41-4643-8C41-10A4A9892707}" srcOrd="0" destOrd="0" presId="urn:microsoft.com/office/officeart/2018/2/layout/IconVerticalSolidList"/>
    <dgm:cxn modelId="{4B3321C2-4E7E-4FF2-BAA9-4121EF2175C9}" type="presParOf" srcId="{A75A5D57-F404-482D-B24F-A61DFE9CDB6E}" destId="{36BD274B-5F1B-4433-946A-C544DDD45624}" srcOrd="1" destOrd="0" presId="urn:microsoft.com/office/officeart/2018/2/layout/IconVerticalSolidList"/>
    <dgm:cxn modelId="{4517E852-22F9-4AF5-8706-91362FEB13EA}" type="presParOf" srcId="{A75A5D57-F404-482D-B24F-A61DFE9CDB6E}" destId="{F5011007-2AB1-447E-8B03-038403F75FBD}" srcOrd="2" destOrd="0" presId="urn:microsoft.com/office/officeart/2018/2/layout/IconVerticalSolidList"/>
    <dgm:cxn modelId="{ABEC15F9-9B01-4200-B26C-90094DCB777A}" type="presParOf" srcId="{A75A5D57-F404-482D-B24F-A61DFE9CDB6E}" destId="{0BC8332C-7CCC-4DBF-9304-1233AB12FD6A}" srcOrd="3" destOrd="0" presId="urn:microsoft.com/office/officeart/2018/2/layout/IconVerticalSolidList"/>
    <dgm:cxn modelId="{169BB7D1-21F4-4A41-8803-27AFA8036052}" type="presParOf" srcId="{A75A5D57-F404-482D-B24F-A61DFE9CDB6E}" destId="{3025F611-4DAE-42D2-8D35-63BD396B3D63}" srcOrd="4" destOrd="0" presId="urn:microsoft.com/office/officeart/2018/2/layout/IconVerticalSolidList"/>
    <dgm:cxn modelId="{0CF45A62-5CAD-460A-A706-E599E733225E}" type="presParOf" srcId="{9A5DBF92-15A0-41BB-BF36-9CF6A5416D0A}" destId="{8AF4B968-3891-46B5-936A-44D797715CF1}" srcOrd="3" destOrd="0" presId="urn:microsoft.com/office/officeart/2018/2/layout/IconVerticalSolidList"/>
    <dgm:cxn modelId="{8D4086C8-ECB1-4731-B8BC-F773CFC9F049}" type="presParOf" srcId="{9A5DBF92-15A0-41BB-BF36-9CF6A5416D0A}" destId="{75AEE589-B07A-4845-9894-0ACF798E5504}" srcOrd="4" destOrd="0" presId="urn:microsoft.com/office/officeart/2018/2/layout/IconVerticalSolidList"/>
    <dgm:cxn modelId="{D36B0317-EE05-42D3-A4A6-5B94ABD39433}" type="presParOf" srcId="{75AEE589-B07A-4845-9894-0ACF798E5504}" destId="{FD758BAA-EEA3-4731-BC96-F022A137E8FF}" srcOrd="0" destOrd="0" presId="urn:microsoft.com/office/officeart/2018/2/layout/IconVerticalSolidList"/>
    <dgm:cxn modelId="{1BA0A7D7-2B45-469C-BBF4-645CEFD1FAC9}" type="presParOf" srcId="{75AEE589-B07A-4845-9894-0ACF798E5504}" destId="{FAB86941-57C2-43A1-8808-B9B38C3DE20F}" srcOrd="1" destOrd="0" presId="urn:microsoft.com/office/officeart/2018/2/layout/IconVerticalSolidList"/>
    <dgm:cxn modelId="{ACF6D640-FBF5-46D1-AA66-162C5E91B98F}" type="presParOf" srcId="{75AEE589-B07A-4845-9894-0ACF798E5504}" destId="{58B48BD4-EBD2-49D5-B135-EC56ECEF6C2E}" srcOrd="2" destOrd="0" presId="urn:microsoft.com/office/officeart/2018/2/layout/IconVerticalSolidList"/>
    <dgm:cxn modelId="{EED64486-FA03-48A9-B326-B8A5D5DFCB9E}" type="presParOf" srcId="{75AEE589-B07A-4845-9894-0ACF798E5504}" destId="{5C0E9D04-896D-4688-81D3-BEFEA7D69901}" srcOrd="3" destOrd="0" presId="urn:microsoft.com/office/officeart/2018/2/layout/IconVerticalSolidList"/>
    <dgm:cxn modelId="{BB35E371-0E3D-4F67-8930-7BFD0641BDD1}" type="presParOf" srcId="{75AEE589-B07A-4845-9894-0ACF798E5504}" destId="{9C8DF4EF-0B71-45A9-8FC6-071030013A4D}" srcOrd="4" destOrd="0" presId="urn:microsoft.com/office/officeart/2018/2/layout/IconVerticalSolidList"/>
    <dgm:cxn modelId="{E2AFF6E2-4E38-42A6-B047-E989D366A61C}" type="presParOf" srcId="{9A5DBF92-15A0-41BB-BF36-9CF6A5416D0A}" destId="{5E9BBB36-C1B4-459D-939E-F7DC1833A98E}" srcOrd="5" destOrd="0" presId="urn:microsoft.com/office/officeart/2018/2/layout/IconVerticalSolidList"/>
    <dgm:cxn modelId="{7F78E7C6-88F3-4312-B6E2-F269383109D1}" type="presParOf" srcId="{9A5DBF92-15A0-41BB-BF36-9CF6A5416D0A}" destId="{774C7916-F7C0-49F9-A3D6-216EA5A8E0BB}" srcOrd="6" destOrd="0" presId="urn:microsoft.com/office/officeart/2018/2/layout/IconVerticalSolidList"/>
    <dgm:cxn modelId="{38AF2E89-3D6A-4520-AF2E-CE7DEC4412D5}" type="presParOf" srcId="{774C7916-F7C0-49F9-A3D6-216EA5A8E0BB}" destId="{0FB67456-CC8E-47EF-8F33-7E98168F57CB}" srcOrd="0" destOrd="0" presId="urn:microsoft.com/office/officeart/2018/2/layout/IconVerticalSolidList"/>
    <dgm:cxn modelId="{6E05DC4F-11A3-4053-BE4C-1B4DF281607F}" type="presParOf" srcId="{774C7916-F7C0-49F9-A3D6-216EA5A8E0BB}" destId="{6C324577-F167-4263-BEA4-63FB473E4060}" srcOrd="1" destOrd="0" presId="urn:microsoft.com/office/officeart/2018/2/layout/IconVerticalSolidList"/>
    <dgm:cxn modelId="{8B24E3A0-7A1F-47B0-81C9-976D387C961A}" type="presParOf" srcId="{774C7916-F7C0-49F9-A3D6-216EA5A8E0BB}" destId="{6CCFCC1F-78E3-4FF5-908F-8EFC9A8A9576}" srcOrd="2" destOrd="0" presId="urn:microsoft.com/office/officeart/2018/2/layout/IconVerticalSolidList"/>
    <dgm:cxn modelId="{DD3877DB-86F7-4469-8C17-05B84E3E2A9C}" type="presParOf" srcId="{774C7916-F7C0-49F9-A3D6-216EA5A8E0BB}" destId="{5929AD3F-CE33-45CA-B07F-19F449E8E392}" srcOrd="3" destOrd="0" presId="urn:microsoft.com/office/officeart/2018/2/layout/IconVerticalSolidList"/>
    <dgm:cxn modelId="{00F7AAC7-1BF5-49F4-BA2F-37E12524647E}" type="presParOf" srcId="{774C7916-F7C0-49F9-A3D6-216EA5A8E0BB}" destId="{9E6E97E1-3CEA-42BB-819F-4424C59FEBC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566E15-EFE6-44B0-86B7-3277CE39CD16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F1F05-F2A3-4B08-993C-3893A0C0315D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Sprint 2 Review/Retrospective</a:t>
          </a:r>
        </a:p>
      </dsp:txBody>
      <dsp:txXfrm>
        <a:off x="100682" y="2427484"/>
        <a:ext cx="2370489" cy="720000"/>
      </dsp:txXfrm>
    </dsp:sp>
    <dsp:sp modelId="{E1540BA2-8996-495C-9D33-35649BA90834}">
      <dsp:nvSpPr>
        <dsp:cNvPr id="0" name=""/>
        <dsp:cNvSpPr/>
      </dsp:nvSpPr>
      <dsp:spPr>
        <a:xfrm>
          <a:off x="6291022" y="1037437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3E1C6-E53A-400B-BE9C-922577B03168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User Feedback and Competitor Research</a:t>
          </a:r>
        </a:p>
      </dsp:txBody>
      <dsp:txXfrm>
        <a:off x="2886007" y="2427484"/>
        <a:ext cx="2370489" cy="720000"/>
      </dsp:txXfrm>
    </dsp:sp>
    <dsp:sp modelId="{0D18FBE6-16CD-4DF3-9A70-0D46342F1DE4}">
      <dsp:nvSpPr>
        <dsp:cNvPr id="0" name=""/>
        <dsp:cNvSpPr/>
      </dsp:nvSpPr>
      <dsp:spPr>
        <a:xfrm>
          <a:off x="3550192" y="1037437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01E860-CCFB-4446-AA1B-F9FF21E69445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MVP-1 Features and Demo </a:t>
          </a:r>
        </a:p>
      </dsp:txBody>
      <dsp:txXfrm>
        <a:off x="5671332" y="2427484"/>
        <a:ext cx="2370489" cy="720000"/>
      </dsp:txXfrm>
    </dsp:sp>
    <dsp:sp modelId="{3621EF28-F8FF-4DAD-A8B2-481216F7AFC9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3273CF-244B-4CAB-B910-1728AD24D234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Future Work Planned</a:t>
          </a:r>
        </a:p>
      </dsp:txBody>
      <dsp:txXfrm>
        <a:off x="8456657" y="2427484"/>
        <a:ext cx="237048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300F5-B1B9-A846-9303-1E56C8A33382}">
      <dsp:nvSpPr>
        <dsp:cNvPr id="0" name=""/>
        <dsp:cNvSpPr/>
      </dsp:nvSpPr>
      <dsp:spPr>
        <a:xfrm>
          <a:off x="0" y="382999"/>
          <a:ext cx="6666833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33248" rIns="5174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Collaboration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Jira tasks and tracking</a:t>
          </a:r>
        </a:p>
      </dsp:txBody>
      <dsp:txXfrm>
        <a:off x="0" y="382999"/>
        <a:ext cx="6666833" cy="932400"/>
      </dsp:txXfrm>
    </dsp:sp>
    <dsp:sp modelId="{135ED485-4133-3249-9F9E-674844520DE8}">
      <dsp:nvSpPr>
        <dsp:cNvPr id="0" name=""/>
        <dsp:cNvSpPr/>
      </dsp:nvSpPr>
      <dsp:spPr>
        <a:xfrm>
          <a:off x="333341" y="146839"/>
          <a:ext cx="4666783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What went well?</a:t>
          </a:r>
        </a:p>
      </dsp:txBody>
      <dsp:txXfrm>
        <a:off x="356398" y="169896"/>
        <a:ext cx="4620669" cy="426206"/>
      </dsp:txXfrm>
    </dsp:sp>
    <dsp:sp modelId="{30F000C2-0BB2-154B-B8AF-31DC15BA0743}">
      <dsp:nvSpPr>
        <dsp:cNvPr id="0" name=""/>
        <dsp:cNvSpPr/>
      </dsp:nvSpPr>
      <dsp:spPr>
        <a:xfrm>
          <a:off x="0" y="1637959"/>
          <a:ext cx="6666833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33248" rIns="5174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Git PR reviews and feedback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Visibility of research </a:t>
          </a:r>
        </a:p>
      </dsp:txBody>
      <dsp:txXfrm>
        <a:off x="0" y="1637959"/>
        <a:ext cx="6666833" cy="932400"/>
      </dsp:txXfrm>
    </dsp:sp>
    <dsp:sp modelId="{8C99D35D-A2F4-0B45-801C-0BA91D19A63F}">
      <dsp:nvSpPr>
        <dsp:cNvPr id="0" name=""/>
        <dsp:cNvSpPr/>
      </dsp:nvSpPr>
      <dsp:spPr>
        <a:xfrm>
          <a:off x="333341" y="1401799"/>
          <a:ext cx="4666783" cy="472320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What didn’t go well?</a:t>
          </a:r>
        </a:p>
      </dsp:txBody>
      <dsp:txXfrm>
        <a:off x="356398" y="1424856"/>
        <a:ext cx="4620669" cy="426206"/>
      </dsp:txXfrm>
    </dsp:sp>
    <dsp:sp modelId="{C1ADF63D-C232-FF49-8D93-B312E7806EEC}">
      <dsp:nvSpPr>
        <dsp:cNvPr id="0" name=""/>
        <dsp:cNvSpPr/>
      </dsp:nvSpPr>
      <dsp:spPr>
        <a:xfrm>
          <a:off x="0" y="2892920"/>
          <a:ext cx="6666833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33248" rIns="5174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More thorough reviews in PR(s) and increased feedback.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Share research by giving the team or relevant members a brief presentation when finished.</a:t>
          </a:r>
        </a:p>
      </dsp:txBody>
      <dsp:txXfrm>
        <a:off x="0" y="2892920"/>
        <a:ext cx="6666833" cy="1159200"/>
      </dsp:txXfrm>
    </dsp:sp>
    <dsp:sp modelId="{6A1989E8-6BCD-6C4B-A390-D8A3DB8BBCCA}">
      <dsp:nvSpPr>
        <dsp:cNvPr id="0" name=""/>
        <dsp:cNvSpPr/>
      </dsp:nvSpPr>
      <dsp:spPr>
        <a:xfrm>
          <a:off x="333341" y="2656759"/>
          <a:ext cx="4666783" cy="472320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How will we Improve?</a:t>
          </a:r>
        </a:p>
      </dsp:txBody>
      <dsp:txXfrm>
        <a:off x="356398" y="2679816"/>
        <a:ext cx="4620669" cy="426206"/>
      </dsp:txXfrm>
    </dsp:sp>
    <dsp:sp modelId="{F6890D6E-2F42-4C4F-B199-7DDE233A1902}">
      <dsp:nvSpPr>
        <dsp:cNvPr id="0" name=""/>
        <dsp:cNvSpPr/>
      </dsp:nvSpPr>
      <dsp:spPr>
        <a:xfrm>
          <a:off x="0" y="4374680"/>
          <a:ext cx="6666833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33248" rIns="5174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Finish MVP-1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Competitor research and initial customer feedback</a:t>
          </a:r>
        </a:p>
      </dsp:txBody>
      <dsp:txXfrm>
        <a:off x="0" y="4374680"/>
        <a:ext cx="6666833" cy="932400"/>
      </dsp:txXfrm>
    </dsp:sp>
    <dsp:sp modelId="{62BD12E7-D99E-6347-B15B-1CA6AE1850B6}">
      <dsp:nvSpPr>
        <dsp:cNvPr id="0" name=""/>
        <dsp:cNvSpPr/>
      </dsp:nvSpPr>
      <dsp:spPr>
        <a:xfrm>
          <a:off x="333341" y="4138520"/>
          <a:ext cx="4666783" cy="47232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Sprint 3 goal(s)</a:t>
          </a:r>
        </a:p>
      </dsp:txBody>
      <dsp:txXfrm>
        <a:off x="356398" y="4161577"/>
        <a:ext cx="4620669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A41A0-4CAB-4E4D-BD29-CB3864E8A7E8}">
      <dsp:nvSpPr>
        <dsp:cNvPr id="0" name=""/>
        <dsp:cNvSpPr/>
      </dsp:nvSpPr>
      <dsp:spPr>
        <a:xfrm>
          <a:off x="1022582" y="662029"/>
          <a:ext cx="928825" cy="928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3E0636-7019-4A58-939A-17210DD4C06E}">
      <dsp:nvSpPr>
        <dsp:cNvPr id="0" name=""/>
        <dsp:cNvSpPr/>
      </dsp:nvSpPr>
      <dsp:spPr>
        <a:xfrm>
          <a:off x="454967" y="1881934"/>
          <a:ext cx="20640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Cost</a:t>
          </a:r>
          <a:endParaRPr lang="en-US" sz="2300" kern="1200"/>
        </a:p>
      </dsp:txBody>
      <dsp:txXfrm>
        <a:off x="454967" y="1881934"/>
        <a:ext cx="2064055" cy="720000"/>
      </dsp:txXfrm>
    </dsp:sp>
    <dsp:sp modelId="{A1681FAC-5AED-48FE-ADC1-253D5D4F3B5F}">
      <dsp:nvSpPr>
        <dsp:cNvPr id="0" name=""/>
        <dsp:cNvSpPr/>
      </dsp:nvSpPr>
      <dsp:spPr>
        <a:xfrm>
          <a:off x="3447848" y="662029"/>
          <a:ext cx="928825" cy="928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C03320-A65D-401D-BB1D-1F606F0C4833}">
      <dsp:nvSpPr>
        <dsp:cNvPr id="0" name=""/>
        <dsp:cNvSpPr/>
      </dsp:nvSpPr>
      <dsp:spPr>
        <a:xfrm>
          <a:off x="2880232" y="1881934"/>
          <a:ext cx="20640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Ease of use</a:t>
          </a:r>
          <a:endParaRPr lang="en-US" sz="2300" kern="1200"/>
        </a:p>
      </dsp:txBody>
      <dsp:txXfrm>
        <a:off x="2880232" y="1881934"/>
        <a:ext cx="2064055" cy="720000"/>
      </dsp:txXfrm>
    </dsp:sp>
    <dsp:sp modelId="{843B5DEB-02FF-46CC-8C75-D5C14232DCBF}">
      <dsp:nvSpPr>
        <dsp:cNvPr id="0" name=""/>
        <dsp:cNvSpPr/>
      </dsp:nvSpPr>
      <dsp:spPr>
        <a:xfrm>
          <a:off x="5873113" y="662029"/>
          <a:ext cx="928825" cy="928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50375-BE04-49BC-B7FA-022BECC897BD}">
      <dsp:nvSpPr>
        <dsp:cNvPr id="0" name=""/>
        <dsp:cNvSpPr/>
      </dsp:nvSpPr>
      <dsp:spPr>
        <a:xfrm>
          <a:off x="5305498" y="1881934"/>
          <a:ext cx="20640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Features</a:t>
          </a:r>
          <a:endParaRPr lang="en-US" sz="2300" kern="1200"/>
        </a:p>
      </dsp:txBody>
      <dsp:txXfrm>
        <a:off x="5305498" y="1881934"/>
        <a:ext cx="2064055" cy="720000"/>
      </dsp:txXfrm>
    </dsp:sp>
    <dsp:sp modelId="{0827469C-ED42-4601-86D5-1D63BDD588A4}">
      <dsp:nvSpPr>
        <dsp:cNvPr id="0" name=""/>
        <dsp:cNvSpPr/>
      </dsp:nvSpPr>
      <dsp:spPr>
        <a:xfrm>
          <a:off x="8298379" y="662029"/>
          <a:ext cx="928825" cy="9288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C14968-34E1-44B7-B58F-0AA90FFEBFEA}">
      <dsp:nvSpPr>
        <dsp:cNvPr id="0" name=""/>
        <dsp:cNvSpPr/>
      </dsp:nvSpPr>
      <dsp:spPr>
        <a:xfrm>
          <a:off x="7730764" y="1881934"/>
          <a:ext cx="20640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Customer feedback</a:t>
          </a:r>
        </a:p>
      </dsp:txBody>
      <dsp:txXfrm>
        <a:off x="7730764" y="1881934"/>
        <a:ext cx="2064055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DD05D-A79C-834B-9408-80110F1A691E}">
      <dsp:nvSpPr>
        <dsp:cNvPr id="0" name=""/>
        <dsp:cNvSpPr/>
      </dsp:nvSpPr>
      <dsp:spPr>
        <a:xfrm>
          <a:off x="0" y="156638"/>
          <a:ext cx="1907737" cy="11446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b="1" i="0" kern="1200" dirty="0"/>
            <a:t>Data Standardization</a:t>
          </a:r>
          <a:endParaRPr lang="en-US" sz="1600" kern="1200" dirty="0"/>
        </a:p>
      </dsp:txBody>
      <dsp:txXfrm>
        <a:off x="0" y="156638"/>
        <a:ext cx="1907737" cy="1144642"/>
      </dsp:txXfrm>
    </dsp:sp>
    <dsp:sp modelId="{E7957E8F-2141-F646-A433-AD72178AF09A}">
      <dsp:nvSpPr>
        <dsp:cNvPr id="0" name=""/>
        <dsp:cNvSpPr/>
      </dsp:nvSpPr>
      <dsp:spPr>
        <a:xfrm>
          <a:off x="2098511" y="156638"/>
          <a:ext cx="1907737" cy="11446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b="1" i="0" kern="1200" dirty="0"/>
            <a:t>Data Validation</a:t>
          </a:r>
          <a:r>
            <a:rPr lang="en-IE" sz="1600" b="0" i="0" kern="1200" dirty="0"/>
            <a:t> </a:t>
          </a:r>
          <a:endParaRPr lang="en-US" sz="1600" kern="1200" dirty="0"/>
        </a:p>
      </dsp:txBody>
      <dsp:txXfrm>
        <a:off x="2098511" y="156638"/>
        <a:ext cx="1907737" cy="1144642"/>
      </dsp:txXfrm>
    </dsp:sp>
    <dsp:sp modelId="{446069E9-FB8D-8C43-9B7F-34ADDEF309FD}">
      <dsp:nvSpPr>
        <dsp:cNvPr id="0" name=""/>
        <dsp:cNvSpPr/>
      </dsp:nvSpPr>
      <dsp:spPr>
        <a:xfrm>
          <a:off x="4197023" y="156638"/>
          <a:ext cx="1907737" cy="11446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b="1" i="0" kern="1200" dirty="0"/>
            <a:t>Data Integration</a:t>
          </a:r>
          <a:r>
            <a:rPr lang="en-IE" sz="1600" b="0" i="0" kern="1200" dirty="0"/>
            <a:t> </a:t>
          </a:r>
          <a:endParaRPr lang="en-US" sz="1600" kern="1200" dirty="0"/>
        </a:p>
      </dsp:txBody>
      <dsp:txXfrm>
        <a:off x="4197023" y="156638"/>
        <a:ext cx="1907737" cy="1144642"/>
      </dsp:txXfrm>
    </dsp:sp>
    <dsp:sp modelId="{3302CC98-33BE-4F41-AFC0-0E054F33107D}">
      <dsp:nvSpPr>
        <dsp:cNvPr id="0" name=""/>
        <dsp:cNvSpPr/>
      </dsp:nvSpPr>
      <dsp:spPr>
        <a:xfrm>
          <a:off x="0" y="1492055"/>
          <a:ext cx="1907737" cy="114464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b="1" i="0" kern="1200" dirty="0"/>
            <a:t>Data Matching</a:t>
          </a:r>
          <a:r>
            <a:rPr lang="en-IE" sz="1600" b="0" i="0" kern="1200" dirty="0"/>
            <a:t> </a:t>
          </a:r>
          <a:endParaRPr lang="en-US" sz="1600" kern="1200" dirty="0"/>
        </a:p>
      </dsp:txBody>
      <dsp:txXfrm>
        <a:off x="0" y="1492055"/>
        <a:ext cx="1907737" cy="1144642"/>
      </dsp:txXfrm>
    </dsp:sp>
    <dsp:sp modelId="{0F5BD4EB-6C29-C142-87CB-3C1165C4F546}">
      <dsp:nvSpPr>
        <dsp:cNvPr id="0" name=""/>
        <dsp:cNvSpPr/>
      </dsp:nvSpPr>
      <dsp:spPr>
        <a:xfrm>
          <a:off x="2098511" y="1492055"/>
          <a:ext cx="1907737" cy="114464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b="1" i="0" kern="1200" dirty="0"/>
            <a:t>Data Enrichment</a:t>
          </a:r>
          <a:endParaRPr lang="en-US" sz="1600" kern="1200" dirty="0"/>
        </a:p>
      </dsp:txBody>
      <dsp:txXfrm>
        <a:off x="2098511" y="1492055"/>
        <a:ext cx="1907737" cy="1144642"/>
      </dsp:txXfrm>
    </dsp:sp>
    <dsp:sp modelId="{69E84A42-D1D4-C447-A8E0-7EF9B731F313}">
      <dsp:nvSpPr>
        <dsp:cNvPr id="0" name=""/>
        <dsp:cNvSpPr/>
      </dsp:nvSpPr>
      <dsp:spPr>
        <a:xfrm>
          <a:off x="4197023" y="1492055"/>
          <a:ext cx="1907737" cy="11446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b="1" i="0" kern="1200" dirty="0"/>
            <a:t>Address Verification/Cleaning</a:t>
          </a:r>
          <a:r>
            <a:rPr lang="en-IE" sz="1600" b="0" i="0" kern="1200" dirty="0"/>
            <a:t> </a:t>
          </a:r>
          <a:endParaRPr lang="en-US" sz="1600" kern="1200" dirty="0"/>
        </a:p>
      </dsp:txBody>
      <dsp:txXfrm>
        <a:off x="4197023" y="1492055"/>
        <a:ext cx="1907737" cy="1144642"/>
      </dsp:txXfrm>
    </dsp:sp>
    <dsp:sp modelId="{EF613BCE-0ED8-4F46-BFB6-A0DFEE903185}">
      <dsp:nvSpPr>
        <dsp:cNvPr id="0" name=""/>
        <dsp:cNvSpPr/>
      </dsp:nvSpPr>
      <dsp:spPr>
        <a:xfrm>
          <a:off x="0" y="2827471"/>
          <a:ext cx="1907737" cy="11446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b="1" i="0" kern="1200" dirty="0"/>
            <a:t>Text Data Processing</a:t>
          </a:r>
          <a:endParaRPr lang="en-US" sz="1600" kern="1200" dirty="0"/>
        </a:p>
      </dsp:txBody>
      <dsp:txXfrm>
        <a:off x="0" y="2827471"/>
        <a:ext cx="1907737" cy="1144642"/>
      </dsp:txXfrm>
    </dsp:sp>
    <dsp:sp modelId="{BB6EFD25-B6DE-C544-988F-42C6DBE9AD96}">
      <dsp:nvSpPr>
        <dsp:cNvPr id="0" name=""/>
        <dsp:cNvSpPr/>
      </dsp:nvSpPr>
      <dsp:spPr>
        <a:xfrm>
          <a:off x="2098511" y="2827471"/>
          <a:ext cx="1907737" cy="11446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b="1" i="0" kern="1200" dirty="0"/>
            <a:t>Data Profiling</a:t>
          </a:r>
          <a:endParaRPr lang="en-US" sz="1600" kern="1200" dirty="0"/>
        </a:p>
      </dsp:txBody>
      <dsp:txXfrm>
        <a:off x="2098511" y="2827471"/>
        <a:ext cx="1907737" cy="1144642"/>
      </dsp:txXfrm>
    </dsp:sp>
    <dsp:sp modelId="{F6ADC399-3E9A-0D40-9194-17049242A532}">
      <dsp:nvSpPr>
        <dsp:cNvPr id="0" name=""/>
        <dsp:cNvSpPr/>
      </dsp:nvSpPr>
      <dsp:spPr>
        <a:xfrm>
          <a:off x="4197023" y="2827471"/>
          <a:ext cx="1907737" cy="114464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b="1" i="0" kern="1200" dirty="0"/>
            <a:t>ETL Capabilities</a:t>
          </a:r>
          <a:endParaRPr lang="en-US" sz="1600" kern="1200" dirty="0"/>
        </a:p>
      </dsp:txBody>
      <dsp:txXfrm>
        <a:off x="4197023" y="2827471"/>
        <a:ext cx="1907737" cy="1144642"/>
      </dsp:txXfrm>
    </dsp:sp>
    <dsp:sp modelId="{8A79C12C-3109-0243-90AD-D00646862230}">
      <dsp:nvSpPr>
        <dsp:cNvPr id="0" name=""/>
        <dsp:cNvSpPr/>
      </dsp:nvSpPr>
      <dsp:spPr>
        <a:xfrm>
          <a:off x="2098511" y="4162888"/>
          <a:ext cx="1907737" cy="114464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b="1" i="0" kern="1200" dirty="0"/>
            <a:t>Data Cleansing</a:t>
          </a:r>
          <a:endParaRPr lang="en-US" sz="1600" kern="1200" dirty="0"/>
        </a:p>
      </dsp:txBody>
      <dsp:txXfrm>
        <a:off x="2098511" y="4162888"/>
        <a:ext cx="1907737" cy="11446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36FDFC-4E22-4A70-9A02-4B6A27D5480B}">
      <dsp:nvSpPr>
        <dsp:cNvPr id="0" name=""/>
        <dsp:cNvSpPr/>
      </dsp:nvSpPr>
      <dsp:spPr>
        <a:xfrm>
          <a:off x="6916" y="284154"/>
          <a:ext cx="1140268" cy="11402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C9CE03-A39D-4AB5-BD42-F7AD51960F09}">
      <dsp:nvSpPr>
        <dsp:cNvPr id="0" name=""/>
        <dsp:cNvSpPr/>
      </dsp:nvSpPr>
      <dsp:spPr>
        <a:xfrm>
          <a:off x="6916" y="1580275"/>
          <a:ext cx="3257909" cy="488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What they do well?</a:t>
          </a:r>
        </a:p>
      </dsp:txBody>
      <dsp:txXfrm>
        <a:off x="6916" y="1580275"/>
        <a:ext cx="3257909" cy="488686"/>
      </dsp:txXfrm>
    </dsp:sp>
    <dsp:sp modelId="{09BE3AE9-85D7-4854-BC65-39AFAC070B4E}">
      <dsp:nvSpPr>
        <dsp:cNvPr id="0" name=""/>
        <dsp:cNvSpPr/>
      </dsp:nvSpPr>
      <dsp:spPr>
        <a:xfrm>
          <a:off x="6916" y="2141452"/>
          <a:ext cx="3257909" cy="1767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They have a rich suite of ETL, Visualization and Machine Learning functions.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They have both a cloud and desktop version.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They have a clean UI</a:t>
          </a:r>
        </a:p>
      </dsp:txBody>
      <dsp:txXfrm>
        <a:off x="6916" y="2141452"/>
        <a:ext cx="3257909" cy="1767198"/>
      </dsp:txXfrm>
    </dsp:sp>
    <dsp:sp modelId="{74AE2027-F4C2-4414-A557-5B4425B4CF48}">
      <dsp:nvSpPr>
        <dsp:cNvPr id="0" name=""/>
        <dsp:cNvSpPr/>
      </dsp:nvSpPr>
      <dsp:spPr>
        <a:xfrm>
          <a:off x="3834959" y="284154"/>
          <a:ext cx="1140268" cy="11402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DA35F2-9595-452B-99CC-BD6B894403FB}">
      <dsp:nvSpPr>
        <dsp:cNvPr id="0" name=""/>
        <dsp:cNvSpPr/>
      </dsp:nvSpPr>
      <dsp:spPr>
        <a:xfrm>
          <a:off x="3834959" y="1580275"/>
          <a:ext cx="3257909" cy="488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What do they do not so well?</a:t>
          </a:r>
        </a:p>
      </dsp:txBody>
      <dsp:txXfrm>
        <a:off x="3834959" y="1580275"/>
        <a:ext cx="3257909" cy="488686"/>
      </dsp:txXfrm>
    </dsp:sp>
    <dsp:sp modelId="{DF12411E-AF68-46C2-93BB-4DC34E6CF000}">
      <dsp:nvSpPr>
        <dsp:cNvPr id="0" name=""/>
        <dsp:cNvSpPr/>
      </dsp:nvSpPr>
      <dsp:spPr>
        <a:xfrm>
          <a:off x="3834959" y="2141452"/>
          <a:ext cx="3257909" cy="1767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Can be a steep learning curve for learning the new features.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Desktop version is buggy on M1 macs.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Card details required (Pay walled)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Does not work as well outside the Oracle eco system</a:t>
          </a:r>
        </a:p>
      </dsp:txBody>
      <dsp:txXfrm>
        <a:off x="3834959" y="2141452"/>
        <a:ext cx="3257909" cy="1767198"/>
      </dsp:txXfrm>
    </dsp:sp>
    <dsp:sp modelId="{9810A438-F97C-4A36-BA49-20DFBAF7D4B8}">
      <dsp:nvSpPr>
        <dsp:cNvPr id="0" name=""/>
        <dsp:cNvSpPr/>
      </dsp:nvSpPr>
      <dsp:spPr>
        <a:xfrm>
          <a:off x="7663003" y="284154"/>
          <a:ext cx="1140268" cy="11402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5611A-F839-42EB-A66C-542929DF11F0}">
      <dsp:nvSpPr>
        <dsp:cNvPr id="0" name=""/>
        <dsp:cNvSpPr/>
      </dsp:nvSpPr>
      <dsp:spPr>
        <a:xfrm>
          <a:off x="7663003" y="1580275"/>
          <a:ext cx="3257909" cy="488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Where can we differentiate?</a:t>
          </a:r>
        </a:p>
      </dsp:txBody>
      <dsp:txXfrm>
        <a:off x="7663003" y="1580275"/>
        <a:ext cx="3257909" cy="488686"/>
      </dsp:txXfrm>
    </dsp:sp>
    <dsp:sp modelId="{CC32362F-0E73-466F-9B7A-2E38CA8A2A43}">
      <dsp:nvSpPr>
        <dsp:cNvPr id="0" name=""/>
        <dsp:cNvSpPr/>
      </dsp:nvSpPr>
      <dsp:spPr>
        <a:xfrm>
          <a:off x="7663003" y="2141452"/>
          <a:ext cx="3257909" cy="1767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More focused features for data cleaning (No need for ETL or ML functions).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Simpler to use.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More focused towards student demographic</a:t>
          </a:r>
        </a:p>
      </dsp:txBody>
      <dsp:txXfrm>
        <a:off x="7663003" y="2141452"/>
        <a:ext cx="3257909" cy="17671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D401A-6EAB-46A0-80FF-4B3626D7A6BD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4414C4-6BED-4116-8D01-D5F0EE98DABF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56509-5F00-4AAC-AE27-5FF3C5734445}">
      <dsp:nvSpPr>
        <dsp:cNvPr id="0" name=""/>
        <dsp:cNvSpPr/>
      </dsp:nvSpPr>
      <dsp:spPr>
        <a:xfrm>
          <a:off x="1057183" y="1805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Upload</a:t>
          </a:r>
        </a:p>
      </dsp:txBody>
      <dsp:txXfrm>
        <a:off x="1057183" y="1805"/>
        <a:ext cx="4732020" cy="915310"/>
      </dsp:txXfrm>
    </dsp:sp>
    <dsp:sp modelId="{0B8AB3DE-B68D-425A-8A10-FB4A95A5E8F4}">
      <dsp:nvSpPr>
        <dsp:cNvPr id="0" name=""/>
        <dsp:cNvSpPr/>
      </dsp:nvSpPr>
      <dsp:spPr>
        <a:xfrm>
          <a:off x="5789203" y="1805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Currently limited to comma delimited csv’s with standard structured data format (column names on row 1, data on row 2)</a:t>
          </a:r>
        </a:p>
      </dsp:txBody>
      <dsp:txXfrm>
        <a:off x="5789203" y="1805"/>
        <a:ext cx="4726396" cy="915310"/>
      </dsp:txXfrm>
    </dsp:sp>
    <dsp:sp modelId="{FB3817AF-DE41-4643-8C41-10A4A9892707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BD274B-5F1B-4433-946A-C544DDD45624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8332C-7CCC-4DBF-9304-1233AB12FD6A}">
      <dsp:nvSpPr>
        <dsp:cNvPr id="0" name=""/>
        <dsp:cNvSpPr/>
      </dsp:nvSpPr>
      <dsp:spPr>
        <a:xfrm>
          <a:off x="1057183" y="1145944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Profiling</a:t>
          </a:r>
        </a:p>
      </dsp:txBody>
      <dsp:txXfrm>
        <a:off x="1057183" y="1145944"/>
        <a:ext cx="4732020" cy="915310"/>
      </dsp:txXfrm>
    </dsp:sp>
    <dsp:sp modelId="{3025F611-4DAE-42D2-8D35-63BD396B3D63}">
      <dsp:nvSpPr>
        <dsp:cNvPr id="0" name=""/>
        <dsp:cNvSpPr/>
      </dsp:nvSpPr>
      <dsp:spPr>
        <a:xfrm>
          <a:off x="5789203" y="1145944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Standard data quality checks such as missing values, outlier detection and more.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 profile dashboard using static python plots that show the user the quality of their data.</a:t>
          </a:r>
        </a:p>
      </dsp:txBody>
      <dsp:txXfrm>
        <a:off x="5789203" y="1145944"/>
        <a:ext cx="4726396" cy="915310"/>
      </dsp:txXfrm>
    </dsp:sp>
    <dsp:sp modelId="{FD758BAA-EEA3-4731-BC96-F022A137E8FF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86941-57C2-43A1-8808-B9B38C3DE20F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E9D04-896D-4688-81D3-BEFEA7D69901}">
      <dsp:nvSpPr>
        <dsp:cNvPr id="0" name=""/>
        <dsp:cNvSpPr/>
      </dsp:nvSpPr>
      <dsp:spPr>
        <a:xfrm>
          <a:off x="1057183" y="2290082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cleaning</a:t>
          </a:r>
        </a:p>
      </dsp:txBody>
      <dsp:txXfrm>
        <a:off x="1057183" y="2290082"/>
        <a:ext cx="4732020" cy="915310"/>
      </dsp:txXfrm>
    </dsp:sp>
    <dsp:sp modelId="{9C8DF4EF-0B71-45A9-8FC6-071030013A4D}">
      <dsp:nvSpPr>
        <dsp:cNvPr id="0" name=""/>
        <dsp:cNvSpPr/>
      </dsp:nvSpPr>
      <dsp:spPr>
        <a:xfrm>
          <a:off x="5789203" y="2290082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Duplicate removal. (Current MVP does not have functionality for column specific data cleaning tasks like cleaning missing values)</a:t>
          </a:r>
        </a:p>
      </dsp:txBody>
      <dsp:txXfrm>
        <a:off x="5789203" y="2290082"/>
        <a:ext cx="4726396" cy="915310"/>
      </dsp:txXfrm>
    </dsp:sp>
    <dsp:sp modelId="{0FB67456-CC8E-47EF-8F33-7E98168F57CB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324577-F167-4263-BEA4-63FB473E4060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9AD3F-CE33-45CA-B07F-19F449E8E392}">
      <dsp:nvSpPr>
        <dsp:cNvPr id="0" name=""/>
        <dsp:cNvSpPr/>
      </dsp:nvSpPr>
      <dsp:spPr>
        <a:xfrm>
          <a:off x="1057183" y="3434221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Export</a:t>
          </a:r>
        </a:p>
      </dsp:txBody>
      <dsp:txXfrm>
        <a:off x="1057183" y="3434221"/>
        <a:ext cx="4732020" cy="915310"/>
      </dsp:txXfrm>
    </dsp:sp>
    <dsp:sp modelId="{9E6E97E1-3CEA-42BB-819F-4424C59FEBC5}">
      <dsp:nvSpPr>
        <dsp:cNvPr id="0" name=""/>
        <dsp:cNvSpPr/>
      </dsp:nvSpPr>
      <dsp:spPr>
        <a:xfrm>
          <a:off x="5789203" y="3434221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User can export their newly cleaned data to their local machine and begin analysis. </a:t>
          </a:r>
        </a:p>
      </dsp:txBody>
      <dsp:txXfrm>
        <a:off x="5789203" y="3434221"/>
        <a:ext cx="472639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C885-7FFD-C594-3957-0362B8BEC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14C2A-A7DD-9509-7163-2185B6E7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BF18E-4AB6-0775-8927-A617592D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11A0-7975-DB43-837F-D328D43BA9F4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7CCFC-001A-A4AC-5529-E71B16675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D8BC-E9B3-2228-62BB-2B9E2BCA0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9787-0A89-1147-8379-9F4A784C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33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73D63-D5A6-6E8F-E432-40868561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682A9-D46A-C9DD-4C8C-ED5A9B383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29581-4DAB-CFA1-C097-4B2A372E1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11A0-7975-DB43-837F-D328D43BA9F4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7FA7-708B-A46E-E4BE-EA489A3F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24BDD-63C8-B107-9EC9-55799445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9787-0A89-1147-8379-9F4A784C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0479E-E426-2173-BE95-6A3932410D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55182-8037-9CD8-9BAC-82C809AF1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BDDC-D1EA-52A6-0B0E-A85C442C1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11A0-7975-DB43-837F-D328D43BA9F4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E9A0A-AABC-94C2-AD95-AF7BA191E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9A744-DDB4-73C8-DC8B-558C0890B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9787-0A89-1147-8379-9F4A784C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1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C654C-A6A2-86BC-0228-D9327B4E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2ADE2-61B9-C056-2656-A9F44DA6B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E1116-FDA7-927F-980B-59E4E8DCF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11A0-7975-DB43-837F-D328D43BA9F4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C70E9-8B2A-B845-36C8-9A153B53A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4ED2B-736C-0BFC-E13D-FC1D8D38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9787-0A89-1147-8379-9F4A784C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1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2C3F-021B-B4A3-412B-E5F2632B9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DB781-0135-1F8B-ACFD-03F5A0363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6AB51-CF76-5BE0-6EAB-84A5116C0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11A0-7975-DB43-837F-D328D43BA9F4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3F7EA-9EAC-EA2F-A961-1436A034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5DE59-CFCD-6C2D-F45D-0D5A8FB3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9787-0A89-1147-8379-9F4A784C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9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0610-D332-0EF3-128C-3AAF1BEF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1D057-AF96-FF20-D327-E6441FBAA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81BA1-809F-018D-A5D1-A62DE15FD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F73DD-4197-67BA-C568-43F8AF922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11A0-7975-DB43-837F-D328D43BA9F4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3A35D-8395-7070-BF2E-6D4557E24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48DA0-13AE-1680-B3B4-11DC8D5A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9787-0A89-1147-8379-9F4A784C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2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EF4A-59CD-7ACB-1220-04A418C26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0E67F-8E4A-85A7-DE22-B2FA6577D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1EDDB-1D89-3C73-DC92-6F8BA86DA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B2F7C-D322-8DA8-E86B-4A754A9713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A2CCA0-C37C-3341-5684-FAB4A877E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AA5D07-1EB8-DACB-D3A1-6FDEE857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11A0-7975-DB43-837F-D328D43BA9F4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900981-4F6F-01DA-4E09-CADB54C5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EC5431-AB28-18F5-96B6-D543CBA7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9787-0A89-1147-8379-9F4A784C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0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1AFEE-023D-39C5-6A9D-58C4F919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95637-4793-B537-6075-F0C0E13D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11A0-7975-DB43-837F-D328D43BA9F4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34064-BFEE-2504-E7C4-2889FD1DC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7C93F-638E-0C6F-CCA7-2C9FD4A61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9787-0A89-1147-8379-9F4A784C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7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1A760A-4730-A8BD-D5D5-C1A22B99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11A0-7975-DB43-837F-D328D43BA9F4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D982A-0229-61AD-2214-2AE777CE6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FB10D-48DF-1482-4161-BFA48F36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9787-0A89-1147-8379-9F4A784C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46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8457-E399-DE99-43B6-4995DC782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316DA-6698-25FC-A9B2-254368B00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FF7EC-2230-B3E9-5AFA-6C0DDF399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513EB-8C6F-ABBD-1984-02629D0DD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11A0-7975-DB43-837F-D328D43BA9F4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39B7C-7CED-EB42-608A-35775EEF6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FC69D-1BDC-144D-093A-9D5EF962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9787-0A89-1147-8379-9F4A784C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6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7FE54-3103-E12E-1C34-EA2F5D920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B3489B-23F1-066F-4EFD-30E9311BC8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BAE2A-7354-B3DC-CE87-1238180FC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1541C-1DDC-C7A5-A377-F415F6A6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11A0-7975-DB43-837F-D328D43BA9F4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997B5-C37B-E37F-F543-25C487502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528EF-3273-3340-2DBD-7C5A922B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9787-0A89-1147-8379-9F4A784C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5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719697-E7BA-F580-8CFA-14DA02A6B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4517E-B6B8-F5F2-0AEB-B6B03E9ED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597BC-6D6C-22A9-C8EE-887659D0B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B11A0-7975-DB43-837F-D328D43BA9F4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1ABEF-3198-9A83-E459-F19F42074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4E979-FB85-36AC-8ED1-5D0688EBE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19787-0A89-1147-8379-9F4A784C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0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7.svg"/><Relationship Id="rId7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7.svg"/><Relationship Id="rId7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7.sv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sv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svg"/><Relationship Id="rId7" Type="http://schemas.openxmlformats.org/officeDocument/2006/relationships/image" Target="../media/image29.png"/><Relationship Id="rId12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0.png"/><Relationship Id="rId5" Type="http://schemas.openxmlformats.org/officeDocument/2006/relationships/image" Target="../media/image18.png"/><Relationship Id="rId10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7.svg"/><Relationship Id="rId7" Type="http://schemas.openxmlformats.org/officeDocument/2006/relationships/diagramColors" Target="../diagrams/colors4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7.svg"/><Relationship Id="rId7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sv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8.png"/><Relationship Id="rId7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8.png"/><Relationship Id="rId7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5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CAC6EC-D300-139A-56C1-72D1EA687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Team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F72B1-E30D-779A-2C0D-6EF4BDF7E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Sprint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84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2B9E-1A5D-8EAB-6478-304B4626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2" y="494158"/>
            <a:ext cx="7335835" cy="1268984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5" name="Rectangle 4" descr="Books">
            <a:extLst>
              <a:ext uri="{FF2B5EF4-FFF2-40B4-BE49-F238E27FC236}">
                <a16:creationId xmlns:a16="http://schemas.microsoft.com/office/drawing/2014/main" id="{94191A1C-DE12-7166-0DC4-B86C2BBF8E96}"/>
              </a:ext>
            </a:extLst>
          </p:cNvPr>
          <p:cNvSpPr/>
          <p:nvPr/>
        </p:nvSpPr>
        <p:spPr>
          <a:xfrm>
            <a:off x="79375" y="351283"/>
            <a:ext cx="896937" cy="89693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7DE8FDD-EEFA-1FE0-373C-4639A9ADA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17" y="1529194"/>
            <a:ext cx="1824007" cy="181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2F7581F3-EC60-1A04-9C70-CAAA27C6A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433" y="1964887"/>
            <a:ext cx="2476500" cy="94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73B1D1AC-9B8E-21DA-35AE-37E5EC6A2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407" y="1861889"/>
            <a:ext cx="2106064" cy="110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SAS Viya: The High-Performance AI &amp; Analytics Platform | SAS">
            <a:extLst>
              <a:ext uri="{FF2B5EF4-FFF2-40B4-BE49-F238E27FC236}">
                <a16:creationId xmlns:a16="http://schemas.microsoft.com/office/drawing/2014/main" id="{49AA7BA3-7652-D1EF-51D1-8DDBEBB04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065" y="1924986"/>
            <a:ext cx="1866201" cy="98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What is IBM InfoSphere Information Analyzer and use cases of IBM InfoSphere  Information Analyzer? - DevOpsSchool.com">
            <a:extLst>
              <a:ext uri="{FF2B5EF4-FFF2-40B4-BE49-F238E27FC236}">
                <a16:creationId xmlns:a16="http://schemas.microsoft.com/office/drawing/2014/main" id="{D1E36693-B6ED-2A77-8A7D-92C7866B3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681" y="1669196"/>
            <a:ext cx="1485861" cy="148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957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2B9E-1A5D-8EAB-6478-304B4626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2" y="494158"/>
            <a:ext cx="7335835" cy="1268984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5" name="Rectangle 4" descr="Books">
            <a:extLst>
              <a:ext uri="{FF2B5EF4-FFF2-40B4-BE49-F238E27FC236}">
                <a16:creationId xmlns:a16="http://schemas.microsoft.com/office/drawing/2014/main" id="{94191A1C-DE12-7166-0DC4-B86C2BBF8E96}"/>
              </a:ext>
            </a:extLst>
          </p:cNvPr>
          <p:cNvSpPr/>
          <p:nvPr/>
        </p:nvSpPr>
        <p:spPr>
          <a:xfrm>
            <a:off x="79375" y="351283"/>
            <a:ext cx="896937" cy="89693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7DE8FDD-EEFA-1FE0-373C-4639A9ADA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17" y="1529194"/>
            <a:ext cx="1824007" cy="181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2F7581F3-EC60-1A04-9C70-CAAA27C6A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433" y="1964887"/>
            <a:ext cx="2476500" cy="94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08ED04-99FD-094E-0601-EFF543E63E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8433" y="3802906"/>
            <a:ext cx="1422400" cy="1422400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73B1D1AC-9B8E-21DA-35AE-37E5EC6A2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407" y="1861889"/>
            <a:ext cx="2106064" cy="110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SAS Viya: The High-Performance AI &amp; Analytics Platform | SAS">
            <a:extLst>
              <a:ext uri="{FF2B5EF4-FFF2-40B4-BE49-F238E27FC236}">
                <a16:creationId xmlns:a16="http://schemas.microsoft.com/office/drawing/2014/main" id="{49AA7BA3-7652-D1EF-51D1-8DDBEBB04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065" y="1924986"/>
            <a:ext cx="1866201" cy="98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What is IBM InfoSphere Information Analyzer and use cases of IBM InfoSphere  Information Analyzer? - DevOpsSchool.com">
            <a:extLst>
              <a:ext uri="{FF2B5EF4-FFF2-40B4-BE49-F238E27FC236}">
                <a16:creationId xmlns:a16="http://schemas.microsoft.com/office/drawing/2014/main" id="{D1E36693-B6ED-2A77-8A7D-92C7866B3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681" y="1669196"/>
            <a:ext cx="1485861" cy="148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495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2B9E-1A5D-8EAB-6478-304B4626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2" y="494158"/>
            <a:ext cx="7335835" cy="1268984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5" name="Rectangle 4" descr="Books">
            <a:extLst>
              <a:ext uri="{FF2B5EF4-FFF2-40B4-BE49-F238E27FC236}">
                <a16:creationId xmlns:a16="http://schemas.microsoft.com/office/drawing/2014/main" id="{94191A1C-DE12-7166-0DC4-B86C2BBF8E96}"/>
              </a:ext>
            </a:extLst>
          </p:cNvPr>
          <p:cNvSpPr/>
          <p:nvPr/>
        </p:nvSpPr>
        <p:spPr>
          <a:xfrm>
            <a:off x="79375" y="351283"/>
            <a:ext cx="896937" cy="89693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7DE8FDD-EEFA-1FE0-373C-4639A9ADA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17" y="1529194"/>
            <a:ext cx="1824007" cy="181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2F7581F3-EC60-1A04-9C70-CAAA27C6A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433" y="1964887"/>
            <a:ext cx="2476500" cy="94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08ED04-99FD-094E-0601-EFF543E63E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8433" y="3802906"/>
            <a:ext cx="1422400" cy="1422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3DF7C5-4AC1-22C2-07F0-7CCA67E6C9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4855" y="4127563"/>
            <a:ext cx="1733645" cy="8613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D89D91-A424-2D41-3307-B9CFF392F5AC}"/>
              </a:ext>
            </a:extLst>
          </p:cNvPr>
          <p:cNvSpPr txBox="1"/>
          <p:nvPr/>
        </p:nvSpPr>
        <p:spPr>
          <a:xfrm>
            <a:off x="4200477" y="5009223"/>
            <a:ext cx="1422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Data Transforming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73B1D1AC-9B8E-21DA-35AE-37E5EC6A2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407" y="1861889"/>
            <a:ext cx="2106064" cy="110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SAS Viya: The High-Performance AI &amp; Analytics Platform | SAS">
            <a:extLst>
              <a:ext uri="{FF2B5EF4-FFF2-40B4-BE49-F238E27FC236}">
                <a16:creationId xmlns:a16="http://schemas.microsoft.com/office/drawing/2014/main" id="{49AA7BA3-7652-D1EF-51D1-8DDBEBB04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065" y="1924986"/>
            <a:ext cx="1866201" cy="98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What is IBM InfoSphere Information Analyzer and use cases of IBM InfoSphere  Information Analyzer? - DevOpsSchool.com">
            <a:extLst>
              <a:ext uri="{FF2B5EF4-FFF2-40B4-BE49-F238E27FC236}">
                <a16:creationId xmlns:a16="http://schemas.microsoft.com/office/drawing/2014/main" id="{D1E36693-B6ED-2A77-8A7D-92C7866B3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681" y="1669196"/>
            <a:ext cx="1485861" cy="148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308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2B9E-1A5D-8EAB-6478-304B4626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2" y="494158"/>
            <a:ext cx="7335835" cy="1268984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5" name="Rectangle 4" descr="Books">
            <a:extLst>
              <a:ext uri="{FF2B5EF4-FFF2-40B4-BE49-F238E27FC236}">
                <a16:creationId xmlns:a16="http://schemas.microsoft.com/office/drawing/2014/main" id="{94191A1C-DE12-7166-0DC4-B86C2BBF8E96}"/>
              </a:ext>
            </a:extLst>
          </p:cNvPr>
          <p:cNvSpPr/>
          <p:nvPr/>
        </p:nvSpPr>
        <p:spPr>
          <a:xfrm>
            <a:off x="79375" y="351283"/>
            <a:ext cx="896937" cy="89693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7DE8FDD-EEFA-1FE0-373C-4639A9ADA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17" y="1529194"/>
            <a:ext cx="1824007" cy="181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2F7581F3-EC60-1A04-9C70-CAAA27C6A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433" y="1964887"/>
            <a:ext cx="2476500" cy="94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08ED04-99FD-094E-0601-EFF543E63E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8433" y="3802906"/>
            <a:ext cx="1422400" cy="1422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3DF7C5-4AC1-22C2-07F0-7CCA67E6C9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4855" y="4127563"/>
            <a:ext cx="1733645" cy="8613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D89D91-A424-2D41-3307-B9CFF392F5AC}"/>
              </a:ext>
            </a:extLst>
          </p:cNvPr>
          <p:cNvSpPr txBox="1"/>
          <p:nvPr/>
        </p:nvSpPr>
        <p:spPr>
          <a:xfrm>
            <a:off x="4200477" y="5009223"/>
            <a:ext cx="1422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Data Transforming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C51805-42A4-B692-26C2-54700C8FEF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0781" y="4127563"/>
            <a:ext cx="1551767" cy="8529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D00066-4BD1-220F-ADCE-B35A7BD46036}"/>
              </a:ext>
            </a:extLst>
          </p:cNvPr>
          <p:cNvSpPr txBox="1"/>
          <p:nvPr/>
        </p:nvSpPr>
        <p:spPr>
          <a:xfrm>
            <a:off x="6375750" y="5009223"/>
            <a:ext cx="1422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Data Exploration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73B1D1AC-9B8E-21DA-35AE-37E5EC6A2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407" y="1861889"/>
            <a:ext cx="2106064" cy="110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SAS Viya: The High-Performance AI &amp; Analytics Platform | SAS">
            <a:extLst>
              <a:ext uri="{FF2B5EF4-FFF2-40B4-BE49-F238E27FC236}">
                <a16:creationId xmlns:a16="http://schemas.microsoft.com/office/drawing/2014/main" id="{49AA7BA3-7652-D1EF-51D1-8DDBEBB04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065" y="1924986"/>
            <a:ext cx="1866201" cy="98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What is IBM InfoSphere Information Analyzer and use cases of IBM InfoSphere  Information Analyzer? - DevOpsSchool.com">
            <a:extLst>
              <a:ext uri="{FF2B5EF4-FFF2-40B4-BE49-F238E27FC236}">
                <a16:creationId xmlns:a16="http://schemas.microsoft.com/office/drawing/2014/main" id="{D1E36693-B6ED-2A77-8A7D-92C7866B3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681" y="1669196"/>
            <a:ext cx="1485861" cy="148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087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2B9E-1A5D-8EAB-6478-304B4626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2" y="494158"/>
            <a:ext cx="7335835" cy="1268984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5" name="Rectangle 4" descr="Books">
            <a:extLst>
              <a:ext uri="{FF2B5EF4-FFF2-40B4-BE49-F238E27FC236}">
                <a16:creationId xmlns:a16="http://schemas.microsoft.com/office/drawing/2014/main" id="{94191A1C-DE12-7166-0DC4-B86C2BBF8E96}"/>
              </a:ext>
            </a:extLst>
          </p:cNvPr>
          <p:cNvSpPr/>
          <p:nvPr/>
        </p:nvSpPr>
        <p:spPr>
          <a:xfrm>
            <a:off x="79375" y="351283"/>
            <a:ext cx="896937" cy="89693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7DE8FDD-EEFA-1FE0-373C-4639A9ADA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17" y="1529194"/>
            <a:ext cx="1824007" cy="181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2F7581F3-EC60-1A04-9C70-CAAA27C6A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433" y="1964887"/>
            <a:ext cx="2476500" cy="94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08ED04-99FD-094E-0601-EFF543E63E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8433" y="3802906"/>
            <a:ext cx="1422400" cy="1422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3DF7C5-4AC1-22C2-07F0-7CCA67E6C9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4855" y="4127563"/>
            <a:ext cx="1733645" cy="8613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D89D91-A424-2D41-3307-B9CFF392F5AC}"/>
              </a:ext>
            </a:extLst>
          </p:cNvPr>
          <p:cNvSpPr txBox="1"/>
          <p:nvPr/>
        </p:nvSpPr>
        <p:spPr>
          <a:xfrm>
            <a:off x="4200477" y="5009223"/>
            <a:ext cx="1422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Data Transforming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C51805-42A4-B692-26C2-54700C8FEF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0781" y="4127563"/>
            <a:ext cx="1551767" cy="8529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D00066-4BD1-220F-ADCE-B35A7BD46036}"/>
              </a:ext>
            </a:extLst>
          </p:cNvPr>
          <p:cNvSpPr txBox="1"/>
          <p:nvPr/>
        </p:nvSpPr>
        <p:spPr>
          <a:xfrm>
            <a:off x="6375750" y="5009223"/>
            <a:ext cx="1422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Data Exploration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BC50C7-FACA-4FD7-6769-85D6675133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74829" y="4087347"/>
            <a:ext cx="1752950" cy="9333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790717-DE16-3AE2-686A-8896C320247E}"/>
              </a:ext>
            </a:extLst>
          </p:cNvPr>
          <p:cNvSpPr txBox="1"/>
          <p:nvPr/>
        </p:nvSpPr>
        <p:spPr>
          <a:xfrm>
            <a:off x="8274855" y="4998358"/>
            <a:ext cx="17529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Data Import &amp; Export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73B1D1AC-9B8E-21DA-35AE-37E5EC6A2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407" y="1861889"/>
            <a:ext cx="2106064" cy="110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SAS Viya: The High-Performance AI &amp; Analytics Platform | SAS">
            <a:extLst>
              <a:ext uri="{FF2B5EF4-FFF2-40B4-BE49-F238E27FC236}">
                <a16:creationId xmlns:a16="http://schemas.microsoft.com/office/drawing/2014/main" id="{49AA7BA3-7652-D1EF-51D1-8DDBEBB04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065" y="1924986"/>
            <a:ext cx="1866201" cy="98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What is IBM InfoSphere Information Analyzer and use cases of IBM InfoSphere  Information Analyzer? - DevOpsSchool.com">
            <a:extLst>
              <a:ext uri="{FF2B5EF4-FFF2-40B4-BE49-F238E27FC236}">
                <a16:creationId xmlns:a16="http://schemas.microsoft.com/office/drawing/2014/main" id="{D1E36693-B6ED-2A77-8A7D-92C7866B3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681" y="1669196"/>
            <a:ext cx="1485861" cy="148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638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2B9E-1A5D-8EAB-6478-304B4626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885" y="1579738"/>
            <a:ext cx="4133560" cy="33954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Common Features</a:t>
            </a:r>
          </a:p>
        </p:txBody>
      </p:sp>
      <p:sp>
        <p:nvSpPr>
          <p:cNvPr id="5" name="Rectangle 4" descr="Books">
            <a:extLst>
              <a:ext uri="{FF2B5EF4-FFF2-40B4-BE49-F238E27FC236}">
                <a16:creationId xmlns:a16="http://schemas.microsoft.com/office/drawing/2014/main" id="{94191A1C-DE12-7166-0DC4-B86C2BBF8E96}"/>
              </a:ext>
            </a:extLst>
          </p:cNvPr>
          <p:cNvSpPr/>
          <p:nvPr/>
        </p:nvSpPr>
        <p:spPr>
          <a:xfrm>
            <a:off x="132323" y="156849"/>
            <a:ext cx="1794004" cy="164896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EB3CFCF5-0428-2BA9-395F-C1E26038A828}"/>
              </a:ext>
            </a:extLst>
          </p:cNvPr>
          <p:cNvGraphicFramePr/>
          <p:nvPr/>
        </p:nvGraphicFramePr>
        <p:xfrm>
          <a:off x="5316278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60248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2B9E-1A5D-8EAB-6478-304B4626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2" y="494158"/>
            <a:ext cx="7335835" cy="1268984"/>
          </a:xfrm>
        </p:spPr>
        <p:txBody>
          <a:bodyPr/>
          <a:lstStyle/>
          <a:p>
            <a:r>
              <a:rPr lang="en-US" dirty="0"/>
              <a:t>Unique Features</a:t>
            </a:r>
          </a:p>
        </p:txBody>
      </p:sp>
      <p:sp>
        <p:nvSpPr>
          <p:cNvPr id="5" name="Rectangle 4" descr="Books">
            <a:extLst>
              <a:ext uri="{FF2B5EF4-FFF2-40B4-BE49-F238E27FC236}">
                <a16:creationId xmlns:a16="http://schemas.microsoft.com/office/drawing/2014/main" id="{94191A1C-DE12-7166-0DC4-B86C2BBF8E96}"/>
              </a:ext>
            </a:extLst>
          </p:cNvPr>
          <p:cNvSpPr/>
          <p:nvPr/>
        </p:nvSpPr>
        <p:spPr>
          <a:xfrm>
            <a:off x="79375" y="351283"/>
            <a:ext cx="896937" cy="89693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B8FA557-9512-9C84-1BEC-AEFCB7635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43" y="2072119"/>
            <a:ext cx="1824007" cy="181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5C4C0CDB-4470-D3C4-DD10-E372FD406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359" y="2507812"/>
            <a:ext cx="2476500" cy="94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85934042-952F-806A-AA83-91BB75A38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333" y="2404814"/>
            <a:ext cx="2106064" cy="110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SAS Viya: The High-Performance AI &amp; Analytics Platform | SAS">
            <a:extLst>
              <a:ext uri="{FF2B5EF4-FFF2-40B4-BE49-F238E27FC236}">
                <a16:creationId xmlns:a16="http://schemas.microsoft.com/office/drawing/2014/main" id="{86CE3778-CF9F-E584-EDCA-91F342D70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991" y="2467911"/>
            <a:ext cx="1866201" cy="98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What is IBM InfoSphere Information Analyzer and use cases of IBM InfoSphere  Information Analyzer? - DevOpsSchool.com">
            <a:extLst>
              <a:ext uri="{FF2B5EF4-FFF2-40B4-BE49-F238E27FC236}">
                <a16:creationId xmlns:a16="http://schemas.microsoft.com/office/drawing/2014/main" id="{6425F896-89E7-92AB-E816-AD8F0DD25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607" y="2212121"/>
            <a:ext cx="1485861" cy="148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5B441AF-251B-DBF6-451B-8C296EE7E98A}"/>
              </a:ext>
            </a:extLst>
          </p:cNvPr>
          <p:cNvSpPr txBox="1"/>
          <p:nvPr/>
        </p:nvSpPr>
        <p:spPr>
          <a:xfrm>
            <a:off x="439721" y="4165840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Undo/Redo Stack</a:t>
            </a:r>
            <a:r>
              <a:rPr lang="en-IE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82B466-DEC7-8028-7DCB-56EDEAB59E87}"/>
              </a:ext>
            </a:extLst>
          </p:cNvPr>
          <p:cNvSpPr txBox="1"/>
          <p:nvPr/>
        </p:nvSpPr>
        <p:spPr>
          <a:xfrm>
            <a:off x="2774539" y="4027340"/>
            <a:ext cx="1556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Data Quality Monitoring</a:t>
            </a:r>
            <a:r>
              <a:rPr lang="en-IE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5E4EB5-1D55-B690-5560-DE4E0935110D}"/>
              </a:ext>
            </a:extLst>
          </p:cNvPr>
          <p:cNvSpPr txBox="1"/>
          <p:nvPr/>
        </p:nvSpPr>
        <p:spPr>
          <a:xfrm>
            <a:off x="9617623" y="4165839"/>
            <a:ext cx="1443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Geocoding</a:t>
            </a:r>
            <a:r>
              <a:rPr lang="en-IE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4E84E5-8C92-B3A3-A59B-CFD380F6B7F6}"/>
              </a:ext>
            </a:extLst>
          </p:cNvPr>
          <p:cNvSpPr txBox="1"/>
          <p:nvPr/>
        </p:nvSpPr>
        <p:spPr>
          <a:xfrm>
            <a:off x="4826106" y="4165840"/>
            <a:ext cx="197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Data Governance</a:t>
            </a:r>
            <a:r>
              <a:rPr lang="en-IE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76DA04-2B11-F2B3-6504-ED3F8B088CE2}"/>
              </a:ext>
            </a:extLst>
          </p:cNvPr>
          <p:cNvSpPr txBox="1"/>
          <p:nvPr/>
        </p:nvSpPr>
        <p:spPr>
          <a:xfrm>
            <a:off x="6906706" y="4165839"/>
            <a:ext cx="2205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Parallel Processing</a:t>
            </a:r>
            <a:r>
              <a:rPr lang="en-IE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:.</a:t>
            </a:r>
          </a:p>
        </p:txBody>
      </p:sp>
    </p:spTree>
    <p:extLst>
      <p:ext uri="{BB962C8B-B14F-4D97-AF65-F5344CB8AC3E}">
        <p14:creationId xmlns:p14="http://schemas.microsoft.com/office/powerpoint/2010/main" val="1528993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1EDF3-5507-1700-E297-DD11224A4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Competitor Research (Oracle Analytics)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E890272-EB6A-838F-B822-9E5C6D2ABB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229661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039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2B9E-1A5D-8EAB-6478-304B4626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322" y="508446"/>
            <a:ext cx="7335835" cy="1268984"/>
          </a:xfrm>
        </p:spPr>
        <p:txBody>
          <a:bodyPr/>
          <a:lstStyle/>
          <a:p>
            <a:r>
              <a:rPr lang="en-US" dirty="0"/>
              <a:t>Customer feedback</a:t>
            </a:r>
          </a:p>
        </p:txBody>
      </p:sp>
      <p:sp>
        <p:nvSpPr>
          <p:cNvPr id="3" name="Rectangle 2" descr="Document">
            <a:extLst>
              <a:ext uri="{FF2B5EF4-FFF2-40B4-BE49-F238E27FC236}">
                <a16:creationId xmlns:a16="http://schemas.microsoft.com/office/drawing/2014/main" id="{AED11DFE-59D0-FD16-B727-D23306DCC819}"/>
              </a:ext>
            </a:extLst>
          </p:cNvPr>
          <p:cNvSpPr/>
          <p:nvPr/>
        </p:nvSpPr>
        <p:spPr>
          <a:xfrm>
            <a:off x="79375" y="239277"/>
            <a:ext cx="1120947" cy="112094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2677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2B9E-1A5D-8EAB-6478-304B4626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322" y="508446"/>
            <a:ext cx="7335835" cy="1268984"/>
          </a:xfrm>
        </p:spPr>
        <p:txBody>
          <a:bodyPr/>
          <a:lstStyle/>
          <a:p>
            <a:r>
              <a:rPr lang="en-US" dirty="0"/>
              <a:t>Customer feedback</a:t>
            </a:r>
          </a:p>
        </p:txBody>
      </p:sp>
      <p:sp>
        <p:nvSpPr>
          <p:cNvPr id="3" name="Rectangle 2" descr="Document">
            <a:extLst>
              <a:ext uri="{FF2B5EF4-FFF2-40B4-BE49-F238E27FC236}">
                <a16:creationId xmlns:a16="http://schemas.microsoft.com/office/drawing/2014/main" id="{AED11DFE-59D0-FD16-B727-D23306DCC819}"/>
              </a:ext>
            </a:extLst>
          </p:cNvPr>
          <p:cNvSpPr/>
          <p:nvPr/>
        </p:nvSpPr>
        <p:spPr>
          <a:xfrm>
            <a:off x="79375" y="239277"/>
            <a:ext cx="1120947" cy="112094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2F32709F-BAD5-F986-EE30-D8B5E0D4F99A}"/>
              </a:ext>
            </a:extLst>
          </p:cNvPr>
          <p:cNvSpPr/>
          <p:nvPr/>
        </p:nvSpPr>
        <p:spPr>
          <a:xfrm>
            <a:off x="857249" y="2289484"/>
            <a:ext cx="1053178" cy="1052988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B67E15F2-8D2A-BC56-25AD-CDCB8CFFF150}"/>
              </a:ext>
            </a:extLst>
          </p:cNvPr>
          <p:cNvSpPr/>
          <p:nvPr/>
        </p:nvSpPr>
        <p:spPr>
          <a:xfrm>
            <a:off x="1614658" y="2469270"/>
            <a:ext cx="1053178" cy="1052988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10908C1F-F792-C9C2-1E1F-52FA432A1042}"/>
              </a:ext>
            </a:extLst>
          </p:cNvPr>
          <p:cNvSpPr/>
          <p:nvPr/>
        </p:nvSpPr>
        <p:spPr>
          <a:xfrm>
            <a:off x="778668" y="3139763"/>
            <a:ext cx="1053178" cy="1052988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57013894-6AA9-A777-E877-F1AE2D1A500F}"/>
              </a:ext>
            </a:extLst>
          </p:cNvPr>
          <p:cNvSpPr/>
          <p:nvPr/>
        </p:nvSpPr>
        <p:spPr>
          <a:xfrm>
            <a:off x="1607601" y="3283148"/>
            <a:ext cx="1053178" cy="1052988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4FB845-4D04-55B7-C2F7-B9937B6476A1}"/>
              </a:ext>
            </a:extLst>
          </p:cNvPr>
          <p:cNvSpPr txBox="1"/>
          <p:nvPr/>
        </p:nvSpPr>
        <p:spPr>
          <a:xfrm>
            <a:off x="900284" y="4541574"/>
            <a:ext cx="16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Interviews</a:t>
            </a:r>
          </a:p>
        </p:txBody>
      </p:sp>
    </p:spTree>
    <p:extLst>
      <p:ext uri="{BB962C8B-B14F-4D97-AF65-F5344CB8AC3E}">
        <p14:creationId xmlns:p14="http://schemas.microsoft.com/office/powerpoint/2010/main" val="74501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3F2288-AC68-F04D-1012-E4E4A12D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3A577EA9-F6E7-1653-516D-A3573F7206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147232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1837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2B9E-1A5D-8EAB-6478-304B4626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322" y="508446"/>
            <a:ext cx="7335835" cy="1268984"/>
          </a:xfrm>
        </p:spPr>
        <p:txBody>
          <a:bodyPr/>
          <a:lstStyle/>
          <a:p>
            <a:r>
              <a:rPr lang="en-US" dirty="0"/>
              <a:t>Customer feedback</a:t>
            </a:r>
          </a:p>
        </p:txBody>
      </p:sp>
      <p:sp>
        <p:nvSpPr>
          <p:cNvPr id="3" name="Rectangle 2" descr="Document">
            <a:extLst>
              <a:ext uri="{FF2B5EF4-FFF2-40B4-BE49-F238E27FC236}">
                <a16:creationId xmlns:a16="http://schemas.microsoft.com/office/drawing/2014/main" id="{AED11DFE-59D0-FD16-B727-D23306DCC819}"/>
              </a:ext>
            </a:extLst>
          </p:cNvPr>
          <p:cNvSpPr/>
          <p:nvPr/>
        </p:nvSpPr>
        <p:spPr>
          <a:xfrm>
            <a:off x="79375" y="239277"/>
            <a:ext cx="1120947" cy="112094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2F32709F-BAD5-F986-EE30-D8B5E0D4F99A}"/>
              </a:ext>
            </a:extLst>
          </p:cNvPr>
          <p:cNvSpPr/>
          <p:nvPr/>
        </p:nvSpPr>
        <p:spPr>
          <a:xfrm>
            <a:off x="857249" y="2289484"/>
            <a:ext cx="1053178" cy="1052988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B67E15F2-8D2A-BC56-25AD-CDCB8CFFF150}"/>
              </a:ext>
            </a:extLst>
          </p:cNvPr>
          <p:cNvSpPr/>
          <p:nvPr/>
        </p:nvSpPr>
        <p:spPr>
          <a:xfrm>
            <a:off x="1614658" y="2469270"/>
            <a:ext cx="1053178" cy="1052988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10908C1F-F792-C9C2-1E1F-52FA432A1042}"/>
              </a:ext>
            </a:extLst>
          </p:cNvPr>
          <p:cNvSpPr/>
          <p:nvPr/>
        </p:nvSpPr>
        <p:spPr>
          <a:xfrm>
            <a:off x="778668" y="3139763"/>
            <a:ext cx="1053178" cy="1052988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57013894-6AA9-A777-E877-F1AE2D1A500F}"/>
              </a:ext>
            </a:extLst>
          </p:cNvPr>
          <p:cNvSpPr/>
          <p:nvPr/>
        </p:nvSpPr>
        <p:spPr>
          <a:xfrm>
            <a:off x="1607601" y="3283148"/>
            <a:ext cx="1053178" cy="1052988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4FB845-4D04-55B7-C2F7-B9937B6476A1}"/>
              </a:ext>
            </a:extLst>
          </p:cNvPr>
          <p:cNvSpPr txBox="1"/>
          <p:nvPr/>
        </p:nvSpPr>
        <p:spPr>
          <a:xfrm>
            <a:off x="900284" y="4541574"/>
            <a:ext cx="16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Interviews</a:t>
            </a:r>
          </a:p>
        </p:txBody>
      </p:sp>
      <p:pic>
        <p:nvPicPr>
          <p:cNvPr id="5" name="Picture 4" descr="A hand holding a mop and a magnifying glass&#10;&#10;Description automatically generated">
            <a:extLst>
              <a:ext uri="{FF2B5EF4-FFF2-40B4-BE49-F238E27FC236}">
                <a16:creationId xmlns:a16="http://schemas.microsoft.com/office/drawing/2014/main" id="{D4401C96-70D5-A6D1-929D-EB4B8E0F05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4974" b="4974"/>
          <a:stretch/>
        </p:blipFill>
        <p:spPr>
          <a:xfrm>
            <a:off x="5026375" y="2469270"/>
            <a:ext cx="1296039" cy="12960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6CF675-9188-CB08-B7FB-BB02B558EE4A}"/>
              </a:ext>
            </a:extLst>
          </p:cNvPr>
          <p:cNvSpPr txBox="1"/>
          <p:nvPr/>
        </p:nvSpPr>
        <p:spPr>
          <a:xfrm>
            <a:off x="4881725" y="3651512"/>
            <a:ext cx="1824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 panose="02090604020004020304" pitchFamily="18" charset="77"/>
              </a:rPr>
              <a:t>DataPolish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11" name="Heart 10">
            <a:extLst>
              <a:ext uri="{FF2B5EF4-FFF2-40B4-BE49-F238E27FC236}">
                <a16:creationId xmlns:a16="http://schemas.microsoft.com/office/drawing/2014/main" id="{6DCD8062-A10D-DC89-EE43-055B3B1A7AE2}"/>
              </a:ext>
            </a:extLst>
          </p:cNvPr>
          <p:cNvSpPr/>
          <p:nvPr/>
        </p:nvSpPr>
        <p:spPr>
          <a:xfrm>
            <a:off x="4317141" y="2071747"/>
            <a:ext cx="2839159" cy="2839159"/>
          </a:xfrm>
          <a:prstGeom prst="heart">
            <a:avLst/>
          </a:prstGeom>
          <a:solidFill>
            <a:srgbClr val="FF0000">
              <a:alpha val="13015"/>
            </a:srgbClr>
          </a:solidFill>
          <a:ln w="1206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9602D6-9F39-F5F8-F971-95C10CEF597F}"/>
              </a:ext>
            </a:extLst>
          </p:cNvPr>
          <p:cNvSpPr txBox="1"/>
          <p:nvPr/>
        </p:nvSpPr>
        <p:spPr>
          <a:xfrm>
            <a:off x="4693876" y="5205223"/>
            <a:ext cx="208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Loved </a:t>
            </a:r>
            <a:r>
              <a:rPr lang="en-US" dirty="0" err="1"/>
              <a:t>DataPolish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99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2B9E-1A5D-8EAB-6478-304B4626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322" y="508446"/>
            <a:ext cx="7335835" cy="1268984"/>
          </a:xfrm>
        </p:spPr>
        <p:txBody>
          <a:bodyPr/>
          <a:lstStyle/>
          <a:p>
            <a:r>
              <a:rPr lang="en-US" dirty="0"/>
              <a:t>Customer feedback</a:t>
            </a:r>
          </a:p>
        </p:txBody>
      </p:sp>
      <p:sp>
        <p:nvSpPr>
          <p:cNvPr id="3" name="Rectangle 2" descr="Document">
            <a:extLst>
              <a:ext uri="{FF2B5EF4-FFF2-40B4-BE49-F238E27FC236}">
                <a16:creationId xmlns:a16="http://schemas.microsoft.com/office/drawing/2014/main" id="{AED11DFE-59D0-FD16-B727-D23306DCC819}"/>
              </a:ext>
            </a:extLst>
          </p:cNvPr>
          <p:cNvSpPr/>
          <p:nvPr/>
        </p:nvSpPr>
        <p:spPr>
          <a:xfrm>
            <a:off x="79375" y="239277"/>
            <a:ext cx="1120947" cy="112094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2F32709F-BAD5-F986-EE30-D8B5E0D4F99A}"/>
              </a:ext>
            </a:extLst>
          </p:cNvPr>
          <p:cNvSpPr/>
          <p:nvPr/>
        </p:nvSpPr>
        <p:spPr>
          <a:xfrm>
            <a:off x="857249" y="2289484"/>
            <a:ext cx="1053178" cy="1052988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B67E15F2-8D2A-BC56-25AD-CDCB8CFFF150}"/>
              </a:ext>
            </a:extLst>
          </p:cNvPr>
          <p:cNvSpPr/>
          <p:nvPr/>
        </p:nvSpPr>
        <p:spPr>
          <a:xfrm>
            <a:off x="1614658" y="2469270"/>
            <a:ext cx="1053178" cy="1052988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10908C1F-F792-C9C2-1E1F-52FA432A1042}"/>
              </a:ext>
            </a:extLst>
          </p:cNvPr>
          <p:cNvSpPr/>
          <p:nvPr/>
        </p:nvSpPr>
        <p:spPr>
          <a:xfrm>
            <a:off x="778668" y="3139763"/>
            <a:ext cx="1053178" cy="1052988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57013894-6AA9-A777-E877-F1AE2D1A500F}"/>
              </a:ext>
            </a:extLst>
          </p:cNvPr>
          <p:cNvSpPr/>
          <p:nvPr/>
        </p:nvSpPr>
        <p:spPr>
          <a:xfrm>
            <a:off x="1607601" y="3283148"/>
            <a:ext cx="1053178" cy="1052988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4FB845-4D04-55B7-C2F7-B9937B6476A1}"/>
              </a:ext>
            </a:extLst>
          </p:cNvPr>
          <p:cNvSpPr txBox="1"/>
          <p:nvPr/>
        </p:nvSpPr>
        <p:spPr>
          <a:xfrm>
            <a:off x="900284" y="4541574"/>
            <a:ext cx="16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Interviews</a:t>
            </a:r>
          </a:p>
        </p:txBody>
      </p:sp>
      <p:pic>
        <p:nvPicPr>
          <p:cNvPr id="5" name="Picture 4" descr="A hand holding a mop and a magnifying glass&#10;&#10;Description automatically generated">
            <a:extLst>
              <a:ext uri="{FF2B5EF4-FFF2-40B4-BE49-F238E27FC236}">
                <a16:creationId xmlns:a16="http://schemas.microsoft.com/office/drawing/2014/main" id="{D4401C96-70D5-A6D1-929D-EB4B8E0F05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4974" b="4974"/>
          <a:stretch/>
        </p:blipFill>
        <p:spPr>
          <a:xfrm>
            <a:off x="5026375" y="2469270"/>
            <a:ext cx="1296039" cy="12960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6CF675-9188-CB08-B7FB-BB02B558EE4A}"/>
              </a:ext>
            </a:extLst>
          </p:cNvPr>
          <p:cNvSpPr txBox="1"/>
          <p:nvPr/>
        </p:nvSpPr>
        <p:spPr>
          <a:xfrm>
            <a:off x="4881725" y="3651512"/>
            <a:ext cx="1824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 panose="02090604020004020304" pitchFamily="18" charset="77"/>
              </a:rPr>
              <a:t>DataPolish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11" name="Heart 10">
            <a:extLst>
              <a:ext uri="{FF2B5EF4-FFF2-40B4-BE49-F238E27FC236}">
                <a16:creationId xmlns:a16="http://schemas.microsoft.com/office/drawing/2014/main" id="{6DCD8062-A10D-DC89-EE43-055B3B1A7AE2}"/>
              </a:ext>
            </a:extLst>
          </p:cNvPr>
          <p:cNvSpPr/>
          <p:nvPr/>
        </p:nvSpPr>
        <p:spPr>
          <a:xfrm>
            <a:off x="4317141" y="2071747"/>
            <a:ext cx="2839159" cy="2839159"/>
          </a:xfrm>
          <a:prstGeom prst="heart">
            <a:avLst/>
          </a:prstGeom>
          <a:solidFill>
            <a:srgbClr val="FF0000">
              <a:alpha val="13015"/>
            </a:srgbClr>
          </a:solidFill>
          <a:ln w="1206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9602D6-9F39-F5F8-F971-95C10CEF597F}"/>
              </a:ext>
            </a:extLst>
          </p:cNvPr>
          <p:cNvSpPr txBox="1"/>
          <p:nvPr/>
        </p:nvSpPr>
        <p:spPr>
          <a:xfrm>
            <a:off x="4693876" y="5205223"/>
            <a:ext cx="208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Loved </a:t>
            </a:r>
            <a:r>
              <a:rPr lang="en-US" dirty="0" err="1"/>
              <a:t>DataPolish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209A68F-69BA-62BA-994C-658CD52B36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1519" y="1301289"/>
            <a:ext cx="2839159" cy="16839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5454AA6-C887-51B3-1E78-38FB88A7872B}"/>
              </a:ext>
            </a:extLst>
          </p:cNvPr>
          <p:cNvSpPr txBox="1"/>
          <p:nvPr/>
        </p:nvSpPr>
        <p:spPr>
          <a:xfrm>
            <a:off x="9272757" y="5139078"/>
            <a:ext cx="208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 Generators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339BD1E-07F2-C677-D502-2C1B67B6D6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9557" y="2805526"/>
            <a:ext cx="1473200" cy="1371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B8B0AB-34A5-A880-6518-39F27EBD87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8609" y="3148897"/>
            <a:ext cx="2794000" cy="723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A5B912-651E-FBFF-A44F-C28E593B3C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68598" y="3793503"/>
            <a:ext cx="1905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97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6F601F-D804-AB32-4E0D-D856A38E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MVP-1 Feature List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03AC6D-AEE2-BEAA-D583-2512365AFF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37659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3225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6E530-7453-713F-C798-13A294FA1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Future Work Planned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C4C4419-BF18-950A-42A0-D2D84A816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Collect more user feedback with MVP-1</a:t>
            </a:r>
          </a:p>
          <a:p>
            <a:endParaRPr lang="en-US" sz="2000" dirty="0"/>
          </a:p>
          <a:p>
            <a:r>
              <a:rPr lang="en-US" sz="2000" dirty="0"/>
              <a:t>Make data profile dashboard interactive with D3.js</a:t>
            </a:r>
          </a:p>
          <a:p>
            <a:endParaRPr lang="en-US" sz="2000" dirty="0"/>
          </a:p>
          <a:p>
            <a:r>
              <a:rPr lang="en-US" sz="2000" dirty="0"/>
              <a:t>Increase data cleaning functionality with user input allowing users to clean specific columns</a:t>
            </a:r>
          </a:p>
          <a:p>
            <a:endParaRPr lang="en-US" sz="2000" dirty="0"/>
          </a:p>
          <a:p>
            <a:r>
              <a:rPr lang="en-US" sz="2000" dirty="0"/>
              <a:t>Work on stable deployment (CI/CL)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516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8772D-54FA-98DB-0991-CDF108785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2500">
                <a:solidFill>
                  <a:srgbClr val="FFFFFF"/>
                </a:solidFill>
              </a:rPr>
              <a:t>Sprint 2 Review/Retrospective Highlights</a:t>
            </a:r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3A441447-F193-9306-293C-EAD9F6ACF835}"/>
              </a:ext>
            </a:extLst>
          </p:cNvPr>
          <p:cNvSpPr/>
          <p:nvPr/>
        </p:nvSpPr>
        <p:spPr>
          <a:xfrm>
            <a:off x="8824646" y="2300480"/>
            <a:ext cx="219470" cy="278296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8B7ED4B3-F039-A5BD-71DD-9420A7CD5F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800609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757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0FA3-FF72-AB62-5846-4EF1B8A04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Criteria of Evaluation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2BC3BF8-4D5E-EB39-005F-9377E5AFA0F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358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4178-E722-EB9C-FCC6-7C860C30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406" y="514861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COST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501C79-B3DF-29BD-7B5F-2E079D1A2012}"/>
              </a:ext>
            </a:extLst>
          </p:cNvPr>
          <p:cNvSpPr txBox="1"/>
          <p:nvPr/>
        </p:nvSpPr>
        <p:spPr>
          <a:xfrm>
            <a:off x="5227361" y="5688928"/>
            <a:ext cx="1116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Free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B061B-EF69-581E-DDAE-2737CBEC2741}"/>
              </a:ext>
            </a:extLst>
          </p:cNvPr>
          <p:cNvSpPr txBox="1"/>
          <p:nvPr/>
        </p:nvSpPr>
        <p:spPr>
          <a:xfrm>
            <a:off x="8715525" y="5688928"/>
            <a:ext cx="1116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Paid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B1DE1C-9440-806D-2C09-0AA4075FC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200" y="1267113"/>
            <a:ext cx="1824007" cy="181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3F46791-5D22-16A3-F2B6-A5D13A9E1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495" y="2750288"/>
            <a:ext cx="1672787" cy="63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C602264-9FAF-4CAD-A065-454F4277C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430" y="3922152"/>
            <a:ext cx="2106064" cy="110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AS Viya: The High-Performance AI &amp; Analytics Platform | SAS">
            <a:extLst>
              <a:ext uri="{FF2B5EF4-FFF2-40B4-BE49-F238E27FC236}">
                <a16:creationId xmlns:a16="http://schemas.microsoft.com/office/drawing/2014/main" id="{EB1A0E09-1643-4FAF-7006-FA434E082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481" y="1034228"/>
            <a:ext cx="1866201" cy="98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at is IBM InfoSphere Information Analyzer and use cases of IBM InfoSphere  Information Analyzer? - DevOpsSchool.com">
            <a:extLst>
              <a:ext uri="{FF2B5EF4-FFF2-40B4-BE49-F238E27FC236}">
                <a16:creationId xmlns:a16="http://schemas.microsoft.com/office/drawing/2014/main" id="{34C4341E-36DE-9245-EE3C-86639E764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462" y="2210442"/>
            <a:ext cx="1485861" cy="148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 descr="Money">
            <a:extLst>
              <a:ext uri="{FF2B5EF4-FFF2-40B4-BE49-F238E27FC236}">
                <a16:creationId xmlns:a16="http://schemas.microsoft.com/office/drawing/2014/main" id="{09B8D268-3602-0895-6E85-4E6D90B802AA}"/>
              </a:ext>
            </a:extLst>
          </p:cNvPr>
          <p:cNvSpPr/>
          <p:nvPr/>
        </p:nvSpPr>
        <p:spPr>
          <a:xfrm>
            <a:off x="161167" y="215367"/>
            <a:ext cx="977072" cy="1111043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B77852-AB20-99A1-74F4-1A6F01528DBD}"/>
              </a:ext>
            </a:extLst>
          </p:cNvPr>
          <p:cNvSpPr/>
          <p:nvPr/>
        </p:nvSpPr>
        <p:spPr>
          <a:xfrm>
            <a:off x="3004961" y="514861"/>
            <a:ext cx="5129999" cy="512999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2A6DE68-6BF2-E2F4-1926-8F2583B3E7C7}"/>
              </a:ext>
            </a:extLst>
          </p:cNvPr>
          <p:cNvSpPr/>
          <p:nvPr/>
        </p:nvSpPr>
        <p:spPr>
          <a:xfrm>
            <a:off x="6493495" y="470793"/>
            <a:ext cx="5129999" cy="512999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9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4178-E722-EB9C-FCC6-7C860C30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406" y="514861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COST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501C79-B3DF-29BD-7B5F-2E079D1A2012}"/>
              </a:ext>
            </a:extLst>
          </p:cNvPr>
          <p:cNvSpPr txBox="1"/>
          <p:nvPr/>
        </p:nvSpPr>
        <p:spPr>
          <a:xfrm>
            <a:off x="5227361" y="5688928"/>
            <a:ext cx="1116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Free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B061B-EF69-581E-DDAE-2737CBEC2741}"/>
              </a:ext>
            </a:extLst>
          </p:cNvPr>
          <p:cNvSpPr txBox="1"/>
          <p:nvPr/>
        </p:nvSpPr>
        <p:spPr>
          <a:xfrm>
            <a:off x="8715525" y="5688928"/>
            <a:ext cx="1116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Paid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B1DE1C-9440-806D-2C09-0AA4075FC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200" y="1267113"/>
            <a:ext cx="1824007" cy="181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3F46791-5D22-16A3-F2B6-A5D13A9E1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495" y="2750288"/>
            <a:ext cx="1672787" cy="63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C602264-9FAF-4CAD-A065-454F4277C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430" y="3922152"/>
            <a:ext cx="2106064" cy="110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AS Viya: The High-Performance AI &amp; Analytics Platform | SAS">
            <a:extLst>
              <a:ext uri="{FF2B5EF4-FFF2-40B4-BE49-F238E27FC236}">
                <a16:creationId xmlns:a16="http://schemas.microsoft.com/office/drawing/2014/main" id="{EB1A0E09-1643-4FAF-7006-FA434E082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481" y="1034228"/>
            <a:ext cx="1866201" cy="98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at is IBM InfoSphere Information Analyzer and use cases of IBM InfoSphere  Information Analyzer? - DevOpsSchool.com">
            <a:extLst>
              <a:ext uri="{FF2B5EF4-FFF2-40B4-BE49-F238E27FC236}">
                <a16:creationId xmlns:a16="http://schemas.microsoft.com/office/drawing/2014/main" id="{34C4341E-36DE-9245-EE3C-86639E764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462" y="2210442"/>
            <a:ext cx="1485861" cy="148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 descr="Money">
            <a:extLst>
              <a:ext uri="{FF2B5EF4-FFF2-40B4-BE49-F238E27FC236}">
                <a16:creationId xmlns:a16="http://schemas.microsoft.com/office/drawing/2014/main" id="{09B8D268-3602-0895-6E85-4E6D90B802AA}"/>
              </a:ext>
            </a:extLst>
          </p:cNvPr>
          <p:cNvSpPr/>
          <p:nvPr/>
        </p:nvSpPr>
        <p:spPr>
          <a:xfrm>
            <a:off x="161167" y="215367"/>
            <a:ext cx="977072" cy="1111043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B77852-AB20-99A1-74F4-1A6F01528DBD}"/>
              </a:ext>
            </a:extLst>
          </p:cNvPr>
          <p:cNvSpPr/>
          <p:nvPr/>
        </p:nvSpPr>
        <p:spPr>
          <a:xfrm>
            <a:off x="3004961" y="514861"/>
            <a:ext cx="5129999" cy="512999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2A6DE68-6BF2-E2F4-1926-8F2583B3E7C7}"/>
              </a:ext>
            </a:extLst>
          </p:cNvPr>
          <p:cNvSpPr/>
          <p:nvPr/>
        </p:nvSpPr>
        <p:spPr>
          <a:xfrm>
            <a:off x="6493495" y="470793"/>
            <a:ext cx="5129999" cy="512999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hand holding a mop and a magnifying glass&#10;&#10;Description automatically generated">
            <a:extLst>
              <a:ext uri="{FF2B5EF4-FFF2-40B4-BE49-F238E27FC236}">
                <a16:creationId xmlns:a16="http://schemas.microsoft.com/office/drawing/2014/main" id="{2E7FD656-2A12-69C2-2C8B-BB1D3B8ED6B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-4974" b="4974"/>
          <a:stretch/>
        </p:blipFill>
        <p:spPr>
          <a:xfrm>
            <a:off x="4412012" y="3274132"/>
            <a:ext cx="1296039" cy="129603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51F7E61-E14F-2EAD-8084-1F1C0929D2B9}"/>
              </a:ext>
            </a:extLst>
          </p:cNvPr>
          <p:cNvSpPr txBox="1"/>
          <p:nvPr/>
        </p:nvSpPr>
        <p:spPr>
          <a:xfrm>
            <a:off x="4267362" y="4456374"/>
            <a:ext cx="1824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 panose="02090604020004020304" pitchFamily="18" charset="77"/>
              </a:rPr>
              <a:t>DataPolish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ED99089-063F-ABAB-FB70-3E598A638B87}"/>
              </a:ext>
            </a:extLst>
          </p:cNvPr>
          <p:cNvSpPr/>
          <p:nvPr/>
        </p:nvSpPr>
        <p:spPr>
          <a:xfrm>
            <a:off x="4048556" y="3123928"/>
            <a:ext cx="2181795" cy="2181795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9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078968-9EB1-2D7B-4077-2C5DEA1E7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066800"/>
            <a:ext cx="5715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60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4178-E722-EB9C-FCC6-7C860C30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575" y="508191"/>
            <a:ext cx="10782279" cy="1268984"/>
          </a:xfrm>
        </p:spPr>
        <p:txBody>
          <a:bodyPr>
            <a:normAutofit/>
          </a:bodyPr>
          <a:lstStyle/>
          <a:p>
            <a:r>
              <a:rPr lang="en-US" dirty="0"/>
              <a:t>STUDENT –  EASE OF 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501C79-B3DF-29BD-7B5F-2E079D1A2012}"/>
              </a:ext>
            </a:extLst>
          </p:cNvPr>
          <p:cNvSpPr txBox="1"/>
          <p:nvPr/>
        </p:nvSpPr>
        <p:spPr>
          <a:xfrm>
            <a:off x="10046860" y="4450829"/>
            <a:ext cx="97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B061B-EF69-581E-DDAE-2737CBEC2741}"/>
              </a:ext>
            </a:extLst>
          </p:cNvPr>
          <p:cNvSpPr txBox="1"/>
          <p:nvPr/>
        </p:nvSpPr>
        <p:spPr>
          <a:xfrm>
            <a:off x="1171575" y="4450829"/>
            <a:ext cx="97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B1DE1C-9440-806D-2C09-0AA4075FC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318" y="2137750"/>
            <a:ext cx="1824007" cy="181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3F46791-5D22-16A3-F2B6-A5D13A9E1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166" y="2573443"/>
            <a:ext cx="2476500" cy="94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1F9A64-D89F-0893-36EF-CB97B47D6141}"/>
              </a:ext>
            </a:extLst>
          </p:cNvPr>
          <p:cNvCxnSpPr/>
          <p:nvPr/>
        </p:nvCxnSpPr>
        <p:spPr>
          <a:xfrm>
            <a:off x="1228725" y="4186238"/>
            <a:ext cx="9558338" cy="0"/>
          </a:xfrm>
          <a:prstGeom prst="line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 descr="Minimise">
            <a:extLst>
              <a:ext uri="{FF2B5EF4-FFF2-40B4-BE49-F238E27FC236}">
                <a16:creationId xmlns:a16="http://schemas.microsoft.com/office/drawing/2014/main" id="{EF2E0197-3D40-DAFB-ED77-CBA6B04891B7}"/>
              </a:ext>
            </a:extLst>
          </p:cNvPr>
          <p:cNvSpPr/>
          <p:nvPr/>
        </p:nvSpPr>
        <p:spPr>
          <a:xfrm>
            <a:off x="238146" y="481753"/>
            <a:ext cx="795395" cy="800448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881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4178-E722-EB9C-FCC6-7C860C30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575" y="508191"/>
            <a:ext cx="10782279" cy="1268984"/>
          </a:xfrm>
        </p:spPr>
        <p:txBody>
          <a:bodyPr>
            <a:normAutofit/>
          </a:bodyPr>
          <a:lstStyle/>
          <a:p>
            <a:r>
              <a:rPr lang="en-US" dirty="0"/>
              <a:t>STUDENT –  EASE OF 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501C79-B3DF-29BD-7B5F-2E079D1A2012}"/>
              </a:ext>
            </a:extLst>
          </p:cNvPr>
          <p:cNvSpPr txBox="1"/>
          <p:nvPr/>
        </p:nvSpPr>
        <p:spPr>
          <a:xfrm>
            <a:off x="10046860" y="4450829"/>
            <a:ext cx="97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B061B-EF69-581E-DDAE-2737CBEC2741}"/>
              </a:ext>
            </a:extLst>
          </p:cNvPr>
          <p:cNvSpPr txBox="1"/>
          <p:nvPr/>
        </p:nvSpPr>
        <p:spPr>
          <a:xfrm>
            <a:off x="1171575" y="4450829"/>
            <a:ext cx="97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B1DE1C-9440-806D-2C09-0AA4075FC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318" y="2137750"/>
            <a:ext cx="1824007" cy="181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3F46791-5D22-16A3-F2B6-A5D13A9E1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166" y="2573443"/>
            <a:ext cx="2476500" cy="94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1F9A64-D89F-0893-36EF-CB97B47D6141}"/>
              </a:ext>
            </a:extLst>
          </p:cNvPr>
          <p:cNvCxnSpPr/>
          <p:nvPr/>
        </p:nvCxnSpPr>
        <p:spPr>
          <a:xfrm>
            <a:off x="1228725" y="4186238"/>
            <a:ext cx="9558338" cy="0"/>
          </a:xfrm>
          <a:prstGeom prst="line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 descr="Minimise">
            <a:extLst>
              <a:ext uri="{FF2B5EF4-FFF2-40B4-BE49-F238E27FC236}">
                <a16:creationId xmlns:a16="http://schemas.microsoft.com/office/drawing/2014/main" id="{EF2E0197-3D40-DAFB-ED77-CBA6B04891B7}"/>
              </a:ext>
            </a:extLst>
          </p:cNvPr>
          <p:cNvSpPr/>
          <p:nvPr/>
        </p:nvSpPr>
        <p:spPr>
          <a:xfrm>
            <a:off x="238146" y="481753"/>
            <a:ext cx="795395" cy="800448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6" name="Picture 5" descr="A hand holding a mop and a magnifying glass&#10;&#10;Description automatically generated">
            <a:extLst>
              <a:ext uri="{FF2B5EF4-FFF2-40B4-BE49-F238E27FC236}">
                <a16:creationId xmlns:a16="http://schemas.microsoft.com/office/drawing/2014/main" id="{D1178C1D-CD1B-A0D5-5A8E-6E3977B983F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4974" b="4974"/>
          <a:stretch/>
        </p:blipFill>
        <p:spPr>
          <a:xfrm>
            <a:off x="1326468" y="2285366"/>
            <a:ext cx="1296039" cy="12960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2E51CC-D0E1-D3FF-0AF7-E3EFD8CCB8EA}"/>
              </a:ext>
            </a:extLst>
          </p:cNvPr>
          <p:cNvSpPr txBox="1"/>
          <p:nvPr/>
        </p:nvSpPr>
        <p:spPr>
          <a:xfrm>
            <a:off x="1181818" y="3467608"/>
            <a:ext cx="1824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 panose="02090604020004020304" pitchFamily="18" charset="77"/>
              </a:rPr>
              <a:t>DataPolish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01423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467</Words>
  <Application>Microsoft Macintosh PowerPoint</Application>
  <PresentationFormat>Widescreen</PresentationFormat>
  <Paragraphs>111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American Typewriter</vt:lpstr>
      <vt:lpstr>Arial</vt:lpstr>
      <vt:lpstr>Calibri</vt:lpstr>
      <vt:lpstr>Calibri Light</vt:lpstr>
      <vt:lpstr>Söhne</vt:lpstr>
      <vt:lpstr>Office Theme</vt:lpstr>
      <vt:lpstr>Team 1</vt:lpstr>
      <vt:lpstr>Agenda</vt:lpstr>
      <vt:lpstr>Sprint 2 Review/Retrospective Highlights</vt:lpstr>
      <vt:lpstr>Criteria of Evaluation</vt:lpstr>
      <vt:lpstr>COST</vt:lpstr>
      <vt:lpstr>COST</vt:lpstr>
      <vt:lpstr>PowerPoint Presentation</vt:lpstr>
      <vt:lpstr>STUDENT –  EASE OF USE</vt:lpstr>
      <vt:lpstr>STUDENT –  EASE OF USE</vt:lpstr>
      <vt:lpstr>Features</vt:lpstr>
      <vt:lpstr>Features</vt:lpstr>
      <vt:lpstr>Features</vt:lpstr>
      <vt:lpstr>Features</vt:lpstr>
      <vt:lpstr>Features</vt:lpstr>
      <vt:lpstr>Common Features</vt:lpstr>
      <vt:lpstr>Unique Features</vt:lpstr>
      <vt:lpstr>Competitor Research (Oracle Analytics)</vt:lpstr>
      <vt:lpstr>Customer feedback</vt:lpstr>
      <vt:lpstr>Customer feedback</vt:lpstr>
      <vt:lpstr>Customer feedback</vt:lpstr>
      <vt:lpstr>Customer feedback</vt:lpstr>
      <vt:lpstr>MVP-1 Feature List</vt:lpstr>
      <vt:lpstr>Future Work Planned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</dc:title>
  <dc:creator>D22124413 Sean McCrossn</dc:creator>
  <cp:lastModifiedBy>D22124413 Sean McCrossn</cp:lastModifiedBy>
  <cp:revision>5</cp:revision>
  <dcterms:created xsi:type="dcterms:W3CDTF">2023-10-12T12:25:11Z</dcterms:created>
  <dcterms:modified xsi:type="dcterms:W3CDTF">2023-10-13T12:35:50Z</dcterms:modified>
</cp:coreProperties>
</file>