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60DD-8D88-4BDB-8503-6CDE9A3310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4F2A1-47B0-4693-9208-251A6F2AB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85D1FDEE-8F90-4E26-AA99-859BCD120A0C}" type="parTrans" cxnId="{C631DE98-088E-46DE-A4BA-3E7845D18F5D}">
      <dgm:prSet/>
      <dgm:spPr/>
      <dgm:t>
        <a:bodyPr/>
        <a:lstStyle/>
        <a:p>
          <a:endParaRPr lang="en-US"/>
        </a:p>
      </dgm:t>
    </dgm:pt>
    <dgm:pt modelId="{A9E142F8-7740-43A2-9865-BAE4A6165FC5}" type="sibTrans" cxnId="{C631DE98-088E-46DE-A4BA-3E7845D18F5D}">
      <dgm:prSet/>
      <dgm:spPr/>
      <dgm:t>
        <a:bodyPr/>
        <a:lstStyle/>
        <a:p>
          <a:endParaRPr lang="en-US"/>
        </a:p>
      </dgm:t>
    </dgm:pt>
    <dgm:pt modelId="{C7346ADC-03E3-4A16-B356-8A79CB62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Planned</a:t>
          </a:r>
        </a:p>
      </dgm:t>
    </dgm:pt>
    <dgm:pt modelId="{0832AD43-CF87-4394-843A-397F39B4B3FA}" type="parTrans" cxnId="{E796DECB-429E-468C-9C7B-29D8845556FB}">
      <dgm:prSet/>
      <dgm:spPr/>
      <dgm:t>
        <a:bodyPr/>
        <a:lstStyle/>
        <a:p>
          <a:endParaRPr lang="en-US"/>
        </a:p>
      </dgm:t>
    </dgm:pt>
    <dgm:pt modelId="{AAFA3DE8-34F9-46BD-99FA-1F4248D94399}" type="sibTrans" cxnId="{E796DECB-429E-468C-9C7B-29D8845556FB}">
      <dgm:prSet/>
      <dgm:spPr/>
      <dgm:t>
        <a:bodyPr/>
        <a:lstStyle/>
        <a:p>
          <a:endParaRPr lang="en-US"/>
        </a:p>
      </dgm:t>
    </dgm:pt>
    <dgm:pt modelId="{CFA0347A-E1C0-4B8F-AC42-135A8CA89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6ACAAC9E-EE45-4346-A541-20B35FD6FA0A}" type="parTrans" cxnId="{8DA59E54-4C65-4558-BE97-3D5648C5E4B0}">
      <dgm:prSet/>
      <dgm:spPr/>
      <dgm:t>
        <a:bodyPr/>
        <a:lstStyle/>
        <a:p>
          <a:endParaRPr lang="en-US"/>
        </a:p>
      </dgm:t>
    </dgm:pt>
    <dgm:pt modelId="{957683BA-1275-44BF-801C-E1CE420D22D5}" type="sibTrans" cxnId="{8DA59E54-4C65-4558-BE97-3D5648C5E4B0}">
      <dgm:prSet/>
      <dgm:spPr/>
      <dgm:t>
        <a:bodyPr/>
        <a:lstStyle/>
        <a:p>
          <a:endParaRPr lang="en-US"/>
        </a:p>
      </dgm:t>
    </dgm:pt>
    <dgm:pt modelId="{1CEFE27C-A891-410F-94B3-725E208ED373}" type="pres">
      <dgm:prSet presAssocID="{DA2360DD-8D88-4BDB-8503-6CDE9A331009}" presName="root" presStyleCnt="0">
        <dgm:presLayoutVars>
          <dgm:dir/>
          <dgm:resizeHandles val="exact"/>
        </dgm:presLayoutVars>
      </dgm:prSet>
      <dgm:spPr/>
    </dgm:pt>
    <dgm:pt modelId="{2D914849-A71A-4CA4-BAE1-AB5E020D1F01}" type="pres">
      <dgm:prSet presAssocID="{5C64F2A1-47B0-4693-9208-251A6F2AB1A5}" presName="compNode" presStyleCnt="0"/>
      <dgm:spPr/>
    </dgm:pt>
    <dgm:pt modelId="{01937893-9439-47BC-8A26-1F6E005712DC}" type="pres">
      <dgm:prSet presAssocID="{5C64F2A1-47B0-4693-9208-251A6F2AB1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1B0219-3D5F-4CCC-B8B8-45D06AD9BC95}" type="pres">
      <dgm:prSet presAssocID="{5C64F2A1-47B0-4693-9208-251A6F2AB1A5}" presName="spaceRect" presStyleCnt="0"/>
      <dgm:spPr/>
    </dgm:pt>
    <dgm:pt modelId="{8CA3F2C7-6179-4847-95C7-1644CB1BA920}" type="pres">
      <dgm:prSet presAssocID="{5C64F2A1-47B0-4693-9208-251A6F2AB1A5}" presName="textRect" presStyleLbl="revTx" presStyleIdx="0" presStyleCnt="3">
        <dgm:presLayoutVars>
          <dgm:chMax val="1"/>
          <dgm:chPref val="1"/>
        </dgm:presLayoutVars>
      </dgm:prSet>
      <dgm:spPr/>
    </dgm:pt>
    <dgm:pt modelId="{74EB7EF5-F004-4F17-B8A7-01B55863D0BE}" type="pres">
      <dgm:prSet presAssocID="{A9E142F8-7740-43A2-9865-BAE4A6165FC5}" presName="sibTrans" presStyleCnt="0"/>
      <dgm:spPr/>
    </dgm:pt>
    <dgm:pt modelId="{B8444C38-C614-4B5D-9444-7E5EBCB00179}" type="pres">
      <dgm:prSet presAssocID="{C7346ADC-03E3-4A16-B356-8A79CB62F79E}" presName="compNode" presStyleCnt="0"/>
      <dgm:spPr/>
    </dgm:pt>
    <dgm:pt modelId="{6C41D7EE-8D59-4A3C-B297-5F9DF23EBD63}" type="pres">
      <dgm:prSet presAssocID="{C7346ADC-03E3-4A16-B356-8A79CB62F7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751EC5-DC7C-4CF9-B7D7-013DDB288B04}" type="pres">
      <dgm:prSet presAssocID="{C7346ADC-03E3-4A16-B356-8A79CB62F79E}" presName="spaceRect" presStyleCnt="0"/>
      <dgm:spPr/>
    </dgm:pt>
    <dgm:pt modelId="{8266F77F-CA87-4013-BB0D-FF239A62604C}" type="pres">
      <dgm:prSet presAssocID="{C7346ADC-03E3-4A16-B356-8A79CB62F79E}" presName="textRect" presStyleLbl="revTx" presStyleIdx="1" presStyleCnt="3">
        <dgm:presLayoutVars>
          <dgm:chMax val="1"/>
          <dgm:chPref val="1"/>
        </dgm:presLayoutVars>
      </dgm:prSet>
      <dgm:spPr/>
    </dgm:pt>
    <dgm:pt modelId="{681A03ED-765D-4D72-B5ED-049D9A4A1965}" type="pres">
      <dgm:prSet presAssocID="{AAFA3DE8-34F9-46BD-99FA-1F4248D94399}" presName="sibTrans" presStyleCnt="0"/>
      <dgm:spPr/>
    </dgm:pt>
    <dgm:pt modelId="{C0D4C7BC-EEB5-4E54-B0D1-0F5DA7BC6D1B}" type="pres">
      <dgm:prSet presAssocID="{CFA0347A-E1C0-4B8F-AC42-135A8CA893B4}" presName="compNode" presStyleCnt="0"/>
      <dgm:spPr/>
    </dgm:pt>
    <dgm:pt modelId="{EE4D6EBE-AF35-4EFF-80AE-7538DD132608}" type="pres">
      <dgm:prSet presAssocID="{CFA0347A-E1C0-4B8F-AC42-135A8CA893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5CAADFE-3BC7-4CFC-A2AE-A4ED4CEA2067}" type="pres">
      <dgm:prSet presAssocID="{CFA0347A-E1C0-4B8F-AC42-135A8CA893B4}" presName="spaceRect" presStyleCnt="0"/>
      <dgm:spPr/>
    </dgm:pt>
    <dgm:pt modelId="{96E93814-934C-4BAF-BD57-7CF8592B0560}" type="pres">
      <dgm:prSet presAssocID="{CFA0347A-E1C0-4B8F-AC42-135A8CA893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5A5806-2832-4174-A467-340C0460BF4D}" type="presOf" srcId="{5C64F2A1-47B0-4693-9208-251A6F2AB1A5}" destId="{8CA3F2C7-6179-4847-95C7-1644CB1BA920}" srcOrd="0" destOrd="0" presId="urn:microsoft.com/office/officeart/2018/2/layout/IconLabelList"/>
    <dgm:cxn modelId="{8DA59E54-4C65-4558-BE97-3D5648C5E4B0}" srcId="{DA2360DD-8D88-4BDB-8503-6CDE9A331009}" destId="{CFA0347A-E1C0-4B8F-AC42-135A8CA893B4}" srcOrd="2" destOrd="0" parTransId="{6ACAAC9E-EE45-4346-A541-20B35FD6FA0A}" sibTransId="{957683BA-1275-44BF-801C-E1CE420D22D5}"/>
    <dgm:cxn modelId="{842DE861-A278-4C94-819E-81C7AE8C2455}" type="presOf" srcId="{CFA0347A-E1C0-4B8F-AC42-135A8CA893B4}" destId="{96E93814-934C-4BAF-BD57-7CF8592B0560}" srcOrd="0" destOrd="0" presId="urn:microsoft.com/office/officeart/2018/2/layout/IconLabelList"/>
    <dgm:cxn modelId="{D4F89994-CD3F-4434-875C-0A76B86171C4}" type="presOf" srcId="{C7346ADC-03E3-4A16-B356-8A79CB62F79E}" destId="{8266F77F-CA87-4013-BB0D-FF239A62604C}" srcOrd="0" destOrd="0" presId="urn:microsoft.com/office/officeart/2018/2/layout/IconLabelList"/>
    <dgm:cxn modelId="{C631DE98-088E-46DE-A4BA-3E7845D18F5D}" srcId="{DA2360DD-8D88-4BDB-8503-6CDE9A331009}" destId="{5C64F2A1-47B0-4693-9208-251A6F2AB1A5}" srcOrd="0" destOrd="0" parTransId="{85D1FDEE-8F90-4E26-AA99-859BCD120A0C}" sibTransId="{A9E142F8-7740-43A2-9865-BAE4A6165FC5}"/>
    <dgm:cxn modelId="{E796DECB-429E-468C-9C7B-29D8845556FB}" srcId="{DA2360DD-8D88-4BDB-8503-6CDE9A331009}" destId="{C7346ADC-03E3-4A16-B356-8A79CB62F79E}" srcOrd="1" destOrd="0" parTransId="{0832AD43-CF87-4394-843A-397F39B4B3FA}" sibTransId="{AAFA3DE8-34F9-46BD-99FA-1F4248D94399}"/>
    <dgm:cxn modelId="{10E192CC-C0A2-4EE1-A9D2-7AD1744FB1B8}" type="presOf" srcId="{DA2360DD-8D88-4BDB-8503-6CDE9A331009}" destId="{1CEFE27C-A891-410F-94B3-725E208ED373}" srcOrd="0" destOrd="0" presId="urn:microsoft.com/office/officeart/2018/2/layout/IconLabelList"/>
    <dgm:cxn modelId="{62B5ECD3-82F5-499F-AF92-814440743206}" type="presParOf" srcId="{1CEFE27C-A891-410F-94B3-725E208ED373}" destId="{2D914849-A71A-4CA4-BAE1-AB5E020D1F01}" srcOrd="0" destOrd="0" presId="urn:microsoft.com/office/officeart/2018/2/layout/IconLabelList"/>
    <dgm:cxn modelId="{505B2AB7-37C3-40E2-B571-9F26942A41C7}" type="presParOf" srcId="{2D914849-A71A-4CA4-BAE1-AB5E020D1F01}" destId="{01937893-9439-47BC-8A26-1F6E005712DC}" srcOrd="0" destOrd="0" presId="urn:microsoft.com/office/officeart/2018/2/layout/IconLabelList"/>
    <dgm:cxn modelId="{D31A8674-805B-4B85-825B-05AA55DE9525}" type="presParOf" srcId="{2D914849-A71A-4CA4-BAE1-AB5E020D1F01}" destId="{DA1B0219-3D5F-4CCC-B8B8-45D06AD9BC95}" srcOrd="1" destOrd="0" presId="urn:microsoft.com/office/officeart/2018/2/layout/IconLabelList"/>
    <dgm:cxn modelId="{8222F86C-6679-4EFC-A4D6-A4DB60ECDA52}" type="presParOf" srcId="{2D914849-A71A-4CA4-BAE1-AB5E020D1F01}" destId="{8CA3F2C7-6179-4847-95C7-1644CB1BA920}" srcOrd="2" destOrd="0" presId="urn:microsoft.com/office/officeart/2018/2/layout/IconLabelList"/>
    <dgm:cxn modelId="{37EA7384-515E-4873-A2CC-D45FE7AB6466}" type="presParOf" srcId="{1CEFE27C-A891-410F-94B3-725E208ED373}" destId="{74EB7EF5-F004-4F17-B8A7-01B55863D0BE}" srcOrd="1" destOrd="0" presId="urn:microsoft.com/office/officeart/2018/2/layout/IconLabelList"/>
    <dgm:cxn modelId="{1473E1FD-C268-4631-B608-32251104A7D4}" type="presParOf" srcId="{1CEFE27C-A891-410F-94B3-725E208ED373}" destId="{B8444C38-C614-4B5D-9444-7E5EBCB00179}" srcOrd="2" destOrd="0" presId="urn:microsoft.com/office/officeart/2018/2/layout/IconLabelList"/>
    <dgm:cxn modelId="{AC48F5E0-0335-4575-AF49-F2F5346917A6}" type="presParOf" srcId="{B8444C38-C614-4B5D-9444-7E5EBCB00179}" destId="{6C41D7EE-8D59-4A3C-B297-5F9DF23EBD63}" srcOrd="0" destOrd="0" presId="urn:microsoft.com/office/officeart/2018/2/layout/IconLabelList"/>
    <dgm:cxn modelId="{8FC2BF07-CA38-4344-9D09-00C08D9C4378}" type="presParOf" srcId="{B8444C38-C614-4B5D-9444-7E5EBCB00179}" destId="{77751EC5-DC7C-4CF9-B7D7-013DDB288B04}" srcOrd="1" destOrd="0" presId="urn:microsoft.com/office/officeart/2018/2/layout/IconLabelList"/>
    <dgm:cxn modelId="{ED1E57D5-7930-433A-B7EF-09B925186506}" type="presParOf" srcId="{B8444C38-C614-4B5D-9444-7E5EBCB00179}" destId="{8266F77F-CA87-4013-BB0D-FF239A62604C}" srcOrd="2" destOrd="0" presId="urn:microsoft.com/office/officeart/2018/2/layout/IconLabelList"/>
    <dgm:cxn modelId="{C41BEEDB-C232-44FD-B750-A5D162C79616}" type="presParOf" srcId="{1CEFE27C-A891-410F-94B3-725E208ED373}" destId="{681A03ED-765D-4D72-B5ED-049D9A4A1965}" srcOrd="3" destOrd="0" presId="urn:microsoft.com/office/officeart/2018/2/layout/IconLabelList"/>
    <dgm:cxn modelId="{4AD05321-706C-4050-BFF9-D2C22A6FA18A}" type="presParOf" srcId="{1CEFE27C-A891-410F-94B3-725E208ED373}" destId="{C0D4C7BC-EEB5-4E54-B0D1-0F5DA7BC6D1B}" srcOrd="4" destOrd="0" presId="urn:microsoft.com/office/officeart/2018/2/layout/IconLabelList"/>
    <dgm:cxn modelId="{219C02F8-858A-4EF8-A5BC-9BA8CB97FA1A}" type="presParOf" srcId="{C0D4C7BC-EEB5-4E54-B0D1-0F5DA7BC6D1B}" destId="{EE4D6EBE-AF35-4EFF-80AE-7538DD132608}" srcOrd="0" destOrd="0" presId="urn:microsoft.com/office/officeart/2018/2/layout/IconLabelList"/>
    <dgm:cxn modelId="{F33F417C-A630-456A-860D-5B0A6F32DBE7}" type="presParOf" srcId="{C0D4C7BC-EEB5-4E54-B0D1-0F5DA7BC6D1B}" destId="{15CAADFE-3BC7-4CFC-A2AE-A4ED4CEA2067}" srcOrd="1" destOrd="0" presId="urn:microsoft.com/office/officeart/2018/2/layout/IconLabelList"/>
    <dgm:cxn modelId="{9D608539-4FA1-4042-8AF3-65E89190B6CB}" type="presParOf" srcId="{C0D4C7BC-EEB5-4E54-B0D1-0F5DA7BC6D1B}" destId="{96E93814-934C-4BAF-BD57-7CF8592B05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752AF-F630-4C5E-BFDE-D01C5B4966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2ECF5-2111-48B8-B719-31E6DB832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of data profiling dashboard</a:t>
          </a:r>
        </a:p>
      </dgm:t>
    </dgm:pt>
    <dgm:pt modelId="{4238D6C2-A039-4A13-8FAF-FF97F14B40AE}" type="parTrans" cxnId="{D8FEC805-D4FB-4D0F-9A13-14D04BC32AA6}">
      <dgm:prSet/>
      <dgm:spPr/>
      <dgm:t>
        <a:bodyPr/>
        <a:lstStyle/>
        <a:p>
          <a:endParaRPr lang="en-US"/>
        </a:p>
      </dgm:t>
    </dgm:pt>
    <dgm:pt modelId="{DD7D23F7-2B75-44EB-ADEB-22752D49009B}" type="sibTrans" cxnId="{D8FEC805-D4FB-4D0F-9A13-14D04BC32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F2217-C7C5-4DBE-87AA-21563FD5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column cleaning </a:t>
          </a:r>
        </a:p>
      </dgm:t>
    </dgm:pt>
    <dgm:pt modelId="{63FD4CF0-2006-4185-931D-4111C9084239}" type="parTrans" cxnId="{D44D3D7C-E514-4F9E-87D0-4F7C2F14C2B1}">
      <dgm:prSet/>
      <dgm:spPr/>
      <dgm:t>
        <a:bodyPr/>
        <a:lstStyle/>
        <a:p>
          <a:endParaRPr lang="en-US"/>
        </a:p>
      </dgm:t>
    </dgm:pt>
    <dgm:pt modelId="{11893AE8-E8D7-491E-81E4-58A4050A6AC7}" type="sibTrans" cxnId="{D44D3D7C-E514-4F9E-87D0-4F7C2F14C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23142-11C6-4631-874D-66BC7468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1748B73F-752C-45A4-8C1F-82558927674B}" type="parTrans" cxnId="{12594E8F-0641-4D98-8469-39A2A3B9BA02}">
      <dgm:prSet/>
      <dgm:spPr/>
      <dgm:t>
        <a:bodyPr/>
        <a:lstStyle/>
        <a:p>
          <a:endParaRPr lang="en-US"/>
        </a:p>
      </dgm:t>
    </dgm:pt>
    <dgm:pt modelId="{F6A50E47-F079-4D50-A16A-F50D9D024120}" type="sibTrans" cxnId="{12594E8F-0641-4D98-8469-39A2A3B9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7F0CE-4A0C-4F50-A8DD-138804922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charts and data cleaning functions</a:t>
          </a:r>
        </a:p>
      </dgm:t>
    </dgm:pt>
    <dgm:pt modelId="{675E3B0C-0ED1-42A2-B4D7-F766F525C950}" type="parTrans" cxnId="{F5B2029A-7CD4-478A-8BE0-F0AD074BF436}">
      <dgm:prSet/>
      <dgm:spPr/>
      <dgm:t>
        <a:bodyPr/>
        <a:lstStyle/>
        <a:p>
          <a:endParaRPr lang="en-US"/>
        </a:p>
      </dgm:t>
    </dgm:pt>
    <dgm:pt modelId="{C75A0408-6EF5-4653-8E1E-CC8EEF837F8B}" type="sibTrans" cxnId="{F5B2029A-7CD4-478A-8BE0-F0AD074BF436}">
      <dgm:prSet/>
      <dgm:spPr/>
      <dgm:t>
        <a:bodyPr/>
        <a:lstStyle/>
        <a:p>
          <a:endParaRPr lang="en-US"/>
        </a:p>
      </dgm:t>
    </dgm:pt>
    <dgm:pt modelId="{F2687C2B-9C20-4CCF-BE4D-A605E1F0A573}" type="pres">
      <dgm:prSet presAssocID="{891752AF-F630-4C5E-BFDE-D01C5B49663D}" presName="root" presStyleCnt="0">
        <dgm:presLayoutVars>
          <dgm:dir/>
          <dgm:resizeHandles val="exact"/>
        </dgm:presLayoutVars>
      </dgm:prSet>
      <dgm:spPr/>
    </dgm:pt>
    <dgm:pt modelId="{D19C369B-42BD-439E-B38B-45B7D76AD20C}" type="pres">
      <dgm:prSet presAssocID="{891752AF-F630-4C5E-BFDE-D01C5B49663D}" presName="container" presStyleCnt="0">
        <dgm:presLayoutVars>
          <dgm:dir/>
          <dgm:resizeHandles val="exact"/>
        </dgm:presLayoutVars>
      </dgm:prSet>
      <dgm:spPr/>
    </dgm:pt>
    <dgm:pt modelId="{CE1833F3-AF73-49DB-9616-7588A889B999}" type="pres">
      <dgm:prSet presAssocID="{AC22ECF5-2111-48B8-B719-31E6DB8321A8}" presName="compNode" presStyleCnt="0"/>
      <dgm:spPr/>
    </dgm:pt>
    <dgm:pt modelId="{34C97A35-78EB-4FF5-BB69-7BD52296DB64}" type="pres">
      <dgm:prSet presAssocID="{AC22ECF5-2111-48B8-B719-31E6DB8321A8}" presName="iconBgRect" presStyleLbl="bgShp" presStyleIdx="0" presStyleCnt="4"/>
      <dgm:spPr/>
    </dgm:pt>
    <dgm:pt modelId="{F05B1145-C924-47D1-A67C-BB7F6B6AEDC4}" type="pres">
      <dgm:prSet presAssocID="{AC22ECF5-2111-48B8-B719-31E6DB8321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134A4A-B9B0-45DA-9840-55D657327C2A}" type="pres">
      <dgm:prSet presAssocID="{AC22ECF5-2111-48B8-B719-31E6DB8321A8}" presName="spaceRect" presStyleCnt="0"/>
      <dgm:spPr/>
    </dgm:pt>
    <dgm:pt modelId="{63649A52-BBF0-4E32-8636-14EAC4EC225E}" type="pres">
      <dgm:prSet presAssocID="{AC22ECF5-2111-48B8-B719-31E6DB8321A8}" presName="textRect" presStyleLbl="revTx" presStyleIdx="0" presStyleCnt="4">
        <dgm:presLayoutVars>
          <dgm:chMax val="1"/>
          <dgm:chPref val="1"/>
        </dgm:presLayoutVars>
      </dgm:prSet>
      <dgm:spPr/>
    </dgm:pt>
    <dgm:pt modelId="{7901280B-55D4-4338-86CE-BAFD5325DDA2}" type="pres">
      <dgm:prSet presAssocID="{DD7D23F7-2B75-44EB-ADEB-22752D49009B}" presName="sibTrans" presStyleLbl="sibTrans2D1" presStyleIdx="0" presStyleCnt="0"/>
      <dgm:spPr/>
    </dgm:pt>
    <dgm:pt modelId="{77FB650E-CF32-44A6-8498-715688576EC1}" type="pres">
      <dgm:prSet presAssocID="{C1CF2217-C7C5-4DBE-87AA-21563FD53152}" presName="compNode" presStyleCnt="0"/>
      <dgm:spPr/>
    </dgm:pt>
    <dgm:pt modelId="{449EA0EA-5C4D-4092-AE48-8169E3945292}" type="pres">
      <dgm:prSet presAssocID="{C1CF2217-C7C5-4DBE-87AA-21563FD53152}" presName="iconBgRect" presStyleLbl="bgShp" presStyleIdx="1" presStyleCnt="4"/>
      <dgm:spPr/>
    </dgm:pt>
    <dgm:pt modelId="{B63A4FCA-E61A-405C-97B2-F9CBCEAEB501}" type="pres">
      <dgm:prSet presAssocID="{C1CF2217-C7C5-4DBE-87AA-21563FD5315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D67A55-8566-4978-8C65-2DA618CF1705}" type="pres">
      <dgm:prSet presAssocID="{C1CF2217-C7C5-4DBE-87AA-21563FD53152}" presName="spaceRect" presStyleCnt="0"/>
      <dgm:spPr/>
    </dgm:pt>
    <dgm:pt modelId="{DC54284C-C67E-492A-96E7-E8ABEC739269}" type="pres">
      <dgm:prSet presAssocID="{C1CF2217-C7C5-4DBE-87AA-21563FD53152}" presName="textRect" presStyleLbl="revTx" presStyleIdx="1" presStyleCnt="4">
        <dgm:presLayoutVars>
          <dgm:chMax val="1"/>
          <dgm:chPref val="1"/>
        </dgm:presLayoutVars>
      </dgm:prSet>
      <dgm:spPr/>
    </dgm:pt>
    <dgm:pt modelId="{A2E45D1F-3CBE-49E5-8907-B85B97767FAA}" type="pres">
      <dgm:prSet presAssocID="{11893AE8-E8D7-491E-81E4-58A4050A6AC7}" presName="sibTrans" presStyleLbl="sibTrans2D1" presStyleIdx="0" presStyleCnt="0"/>
      <dgm:spPr/>
    </dgm:pt>
    <dgm:pt modelId="{560D2F49-B4CF-4046-ACAE-E06A36F86F7F}" type="pres">
      <dgm:prSet presAssocID="{CE723142-11C6-4631-874D-66BC7468F233}" presName="compNode" presStyleCnt="0"/>
      <dgm:spPr/>
    </dgm:pt>
    <dgm:pt modelId="{DF09BEB8-DB0C-4131-A2B7-ECEBD68ECF4D}" type="pres">
      <dgm:prSet presAssocID="{CE723142-11C6-4631-874D-66BC7468F233}" presName="iconBgRect" presStyleLbl="bgShp" presStyleIdx="2" presStyleCnt="4"/>
      <dgm:spPr/>
    </dgm:pt>
    <dgm:pt modelId="{B6A50D3F-E63E-423E-A8F2-D038453BDE95}" type="pres">
      <dgm:prSet presAssocID="{CE723142-11C6-4631-874D-66BC7468F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65AE2D-B4E0-4FEF-A664-FB6AC311DC93}" type="pres">
      <dgm:prSet presAssocID="{CE723142-11C6-4631-874D-66BC7468F233}" presName="spaceRect" presStyleCnt="0"/>
      <dgm:spPr/>
    </dgm:pt>
    <dgm:pt modelId="{C099971F-E969-469A-87B1-55A5EF4B86E9}" type="pres">
      <dgm:prSet presAssocID="{CE723142-11C6-4631-874D-66BC7468F233}" presName="textRect" presStyleLbl="revTx" presStyleIdx="2" presStyleCnt="4">
        <dgm:presLayoutVars>
          <dgm:chMax val="1"/>
          <dgm:chPref val="1"/>
        </dgm:presLayoutVars>
      </dgm:prSet>
      <dgm:spPr/>
    </dgm:pt>
    <dgm:pt modelId="{2B27F3F8-4312-4A4A-A185-EE908FAF459A}" type="pres">
      <dgm:prSet presAssocID="{F6A50E47-F079-4D50-A16A-F50D9D024120}" presName="sibTrans" presStyleLbl="sibTrans2D1" presStyleIdx="0" presStyleCnt="0"/>
      <dgm:spPr/>
    </dgm:pt>
    <dgm:pt modelId="{27A68195-0DA2-40F6-9B7A-79682BF6109B}" type="pres">
      <dgm:prSet presAssocID="{FE37F0CE-4A0C-4F50-A8DD-138804922448}" presName="compNode" presStyleCnt="0"/>
      <dgm:spPr/>
    </dgm:pt>
    <dgm:pt modelId="{063BB2C2-8A4C-4A98-B80E-A83038914D54}" type="pres">
      <dgm:prSet presAssocID="{FE37F0CE-4A0C-4F50-A8DD-138804922448}" presName="iconBgRect" presStyleLbl="bgShp" presStyleIdx="3" presStyleCnt="4"/>
      <dgm:spPr/>
    </dgm:pt>
    <dgm:pt modelId="{7244B4C2-C93C-4ABA-9A05-985993C8E6FA}" type="pres">
      <dgm:prSet presAssocID="{FE37F0CE-4A0C-4F50-A8DD-138804922448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2A30DE-003C-4E19-B3B0-F45848CDB537}" type="pres">
      <dgm:prSet presAssocID="{FE37F0CE-4A0C-4F50-A8DD-138804922448}" presName="spaceRect" presStyleCnt="0"/>
      <dgm:spPr/>
    </dgm:pt>
    <dgm:pt modelId="{7A6B679F-F890-4146-A4FF-5DE82B5731A3}" type="pres">
      <dgm:prSet presAssocID="{FE37F0CE-4A0C-4F50-A8DD-138804922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EC805-D4FB-4D0F-9A13-14D04BC32AA6}" srcId="{891752AF-F630-4C5E-BFDE-D01C5B49663D}" destId="{AC22ECF5-2111-48B8-B719-31E6DB8321A8}" srcOrd="0" destOrd="0" parTransId="{4238D6C2-A039-4A13-8FAF-FF97F14B40AE}" sibTransId="{DD7D23F7-2B75-44EB-ADEB-22752D49009B}"/>
    <dgm:cxn modelId="{F3AD7F06-296C-4980-BC42-A79F5B93AB2C}" type="presOf" srcId="{DD7D23F7-2B75-44EB-ADEB-22752D49009B}" destId="{7901280B-55D4-4338-86CE-BAFD5325DDA2}" srcOrd="0" destOrd="0" presId="urn:microsoft.com/office/officeart/2018/2/layout/IconCircleList"/>
    <dgm:cxn modelId="{D689450F-05CE-45D8-8D06-5B776C24F638}" type="presOf" srcId="{CE723142-11C6-4631-874D-66BC7468F233}" destId="{C099971F-E969-469A-87B1-55A5EF4B86E9}" srcOrd="0" destOrd="0" presId="urn:microsoft.com/office/officeart/2018/2/layout/IconCircleList"/>
    <dgm:cxn modelId="{3DBC7126-8687-4978-A4A4-269686360161}" type="presOf" srcId="{C1CF2217-C7C5-4DBE-87AA-21563FD53152}" destId="{DC54284C-C67E-492A-96E7-E8ABEC739269}" srcOrd="0" destOrd="0" presId="urn:microsoft.com/office/officeart/2018/2/layout/IconCircleList"/>
    <dgm:cxn modelId="{651F2728-00A0-472D-805E-34A14319ABA9}" type="presOf" srcId="{11893AE8-E8D7-491E-81E4-58A4050A6AC7}" destId="{A2E45D1F-3CBE-49E5-8907-B85B97767FAA}" srcOrd="0" destOrd="0" presId="urn:microsoft.com/office/officeart/2018/2/layout/IconCircleList"/>
    <dgm:cxn modelId="{B065102A-25B5-4916-8990-1A6C944AE83C}" type="presOf" srcId="{AC22ECF5-2111-48B8-B719-31E6DB8321A8}" destId="{63649A52-BBF0-4E32-8636-14EAC4EC225E}" srcOrd="0" destOrd="0" presId="urn:microsoft.com/office/officeart/2018/2/layout/IconCircleList"/>
    <dgm:cxn modelId="{70B5762F-02B5-4E65-A03D-7DAE44A4E0C4}" type="presOf" srcId="{FE37F0CE-4A0C-4F50-A8DD-138804922448}" destId="{7A6B679F-F890-4146-A4FF-5DE82B5731A3}" srcOrd="0" destOrd="0" presId="urn:microsoft.com/office/officeart/2018/2/layout/IconCircleList"/>
    <dgm:cxn modelId="{2DCCC65B-FBA0-434A-8962-4076F42A9BCE}" type="presOf" srcId="{891752AF-F630-4C5E-BFDE-D01C5B49663D}" destId="{F2687C2B-9C20-4CCF-BE4D-A605E1F0A573}" srcOrd="0" destOrd="0" presId="urn:microsoft.com/office/officeart/2018/2/layout/IconCircleList"/>
    <dgm:cxn modelId="{D44D3D7C-E514-4F9E-87D0-4F7C2F14C2B1}" srcId="{891752AF-F630-4C5E-BFDE-D01C5B49663D}" destId="{C1CF2217-C7C5-4DBE-87AA-21563FD53152}" srcOrd="1" destOrd="0" parTransId="{63FD4CF0-2006-4185-931D-4111C9084239}" sibTransId="{11893AE8-E8D7-491E-81E4-58A4050A6AC7}"/>
    <dgm:cxn modelId="{12594E8F-0641-4D98-8469-39A2A3B9BA02}" srcId="{891752AF-F630-4C5E-BFDE-D01C5B49663D}" destId="{CE723142-11C6-4631-874D-66BC7468F233}" srcOrd="2" destOrd="0" parTransId="{1748B73F-752C-45A4-8C1F-82558927674B}" sibTransId="{F6A50E47-F079-4D50-A16A-F50D9D024120}"/>
    <dgm:cxn modelId="{F5B2029A-7CD4-478A-8BE0-F0AD074BF436}" srcId="{891752AF-F630-4C5E-BFDE-D01C5B49663D}" destId="{FE37F0CE-4A0C-4F50-A8DD-138804922448}" srcOrd="3" destOrd="0" parTransId="{675E3B0C-0ED1-42A2-B4D7-F766F525C950}" sibTransId="{C75A0408-6EF5-4653-8E1E-CC8EEF837F8B}"/>
    <dgm:cxn modelId="{D1519CB5-AFE9-46C6-83C6-CCA940FDD77C}" type="presOf" srcId="{F6A50E47-F079-4D50-A16A-F50D9D024120}" destId="{2B27F3F8-4312-4A4A-A185-EE908FAF459A}" srcOrd="0" destOrd="0" presId="urn:microsoft.com/office/officeart/2018/2/layout/IconCircleList"/>
    <dgm:cxn modelId="{A02D4FA0-D4C4-42BF-92B3-5E6DF037E10B}" type="presParOf" srcId="{F2687C2B-9C20-4CCF-BE4D-A605E1F0A573}" destId="{D19C369B-42BD-439E-B38B-45B7D76AD20C}" srcOrd="0" destOrd="0" presId="urn:microsoft.com/office/officeart/2018/2/layout/IconCircleList"/>
    <dgm:cxn modelId="{D1DA5D5F-D626-4C95-97ED-E1F9224ED6C7}" type="presParOf" srcId="{D19C369B-42BD-439E-B38B-45B7D76AD20C}" destId="{CE1833F3-AF73-49DB-9616-7588A889B999}" srcOrd="0" destOrd="0" presId="urn:microsoft.com/office/officeart/2018/2/layout/IconCircleList"/>
    <dgm:cxn modelId="{809606EA-8760-428E-8E09-68119857DE53}" type="presParOf" srcId="{CE1833F3-AF73-49DB-9616-7588A889B999}" destId="{34C97A35-78EB-4FF5-BB69-7BD52296DB64}" srcOrd="0" destOrd="0" presId="urn:microsoft.com/office/officeart/2018/2/layout/IconCircleList"/>
    <dgm:cxn modelId="{8E1E5BB5-38B7-486B-B410-AE4E2E32341F}" type="presParOf" srcId="{CE1833F3-AF73-49DB-9616-7588A889B999}" destId="{F05B1145-C924-47D1-A67C-BB7F6B6AEDC4}" srcOrd="1" destOrd="0" presId="urn:microsoft.com/office/officeart/2018/2/layout/IconCircleList"/>
    <dgm:cxn modelId="{834F21A8-A11C-49CD-B9D3-FFC6172D12F0}" type="presParOf" srcId="{CE1833F3-AF73-49DB-9616-7588A889B999}" destId="{58134A4A-B9B0-45DA-9840-55D657327C2A}" srcOrd="2" destOrd="0" presId="urn:microsoft.com/office/officeart/2018/2/layout/IconCircleList"/>
    <dgm:cxn modelId="{061BFA71-59FE-4256-B16C-51DC1CD5A3C9}" type="presParOf" srcId="{CE1833F3-AF73-49DB-9616-7588A889B999}" destId="{63649A52-BBF0-4E32-8636-14EAC4EC225E}" srcOrd="3" destOrd="0" presId="urn:microsoft.com/office/officeart/2018/2/layout/IconCircleList"/>
    <dgm:cxn modelId="{C34CBFBD-CFDB-47B4-AFB5-92C1C89BD0FA}" type="presParOf" srcId="{D19C369B-42BD-439E-B38B-45B7D76AD20C}" destId="{7901280B-55D4-4338-86CE-BAFD5325DDA2}" srcOrd="1" destOrd="0" presId="urn:microsoft.com/office/officeart/2018/2/layout/IconCircleList"/>
    <dgm:cxn modelId="{E2639267-5859-46DF-AFAF-9104205C3782}" type="presParOf" srcId="{D19C369B-42BD-439E-B38B-45B7D76AD20C}" destId="{77FB650E-CF32-44A6-8498-715688576EC1}" srcOrd="2" destOrd="0" presId="urn:microsoft.com/office/officeart/2018/2/layout/IconCircleList"/>
    <dgm:cxn modelId="{20927D08-BCB6-48FD-8089-775B2FEC74D1}" type="presParOf" srcId="{77FB650E-CF32-44A6-8498-715688576EC1}" destId="{449EA0EA-5C4D-4092-AE48-8169E3945292}" srcOrd="0" destOrd="0" presId="urn:microsoft.com/office/officeart/2018/2/layout/IconCircleList"/>
    <dgm:cxn modelId="{47F94D16-D0CB-458E-AFDD-FDC318E51DC5}" type="presParOf" srcId="{77FB650E-CF32-44A6-8498-715688576EC1}" destId="{B63A4FCA-E61A-405C-97B2-F9CBCEAEB501}" srcOrd="1" destOrd="0" presId="urn:microsoft.com/office/officeart/2018/2/layout/IconCircleList"/>
    <dgm:cxn modelId="{C4554CCF-ED7D-4A87-8C87-55C9877279AD}" type="presParOf" srcId="{77FB650E-CF32-44A6-8498-715688576EC1}" destId="{51D67A55-8566-4978-8C65-2DA618CF1705}" srcOrd="2" destOrd="0" presId="urn:microsoft.com/office/officeart/2018/2/layout/IconCircleList"/>
    <dgm:cxn modelId="{56C637BB-A745-40B9-B64A-9AA4BB195A6F}" type="presParOf" srcId="{77FB650E-CF32-44A6-8498-715688576EC1}" destId="{DC54284C-C67E-492A-96E7-E8ABEC739269}" srcOrd="3" destOrd="0" presId="urn:microsoft.com/office/officeart/2018/2/layout/IconCircleList"/>
    <dgm:cxn modelId="{9386667B-A802-4D7C-8A63-5479F6D0C657}" type="presParOf" srcId="{D19C369B-42BD-439E-B38B-45B7D76AD20C}" destId="{A2E45D1F-3CBE-49E5-8907-B85B97767FAA}" srcOrd="3" destOrd="0" presId="urn:microsoft.com/office/officeart/2018/2/layout/IconCircleList"/>
    <dgm:cxn modelId="{C0879A86-BBE3-45A9-A96F-635F63485BAA}" type="presParOf" srcId="{D19C369B-42BD-439E-B38B-45B7D76AD20C}" destId="{560D2F49-B4CF-4046-ACAE-E06A36F86F7F}" srcOrd="4" destOrd="0" presId="urn:microsoft.com/office/officeart/2018/2/layout/IconCircleList"/>
    <dgm:cxn modelId="{67FE5670-BDF9-4FB5-B78E-0A6DCBB36CE6}" type="presParOf" srcId="{560D2F49-B4CF-4046-ACAE-E06A36F86F7F}" destId="{DF09BEB8-DB0C-4131-A2B7-ECEBD68ECF4D}" srcOrd="0" destOrd="0" presId="urn:microsoft.com/office/officeart/2018/2/layout/IconCircleList"/>
    <dgm:cxn modelId="{DE2D6141-A840-4D80-A405-102057ED2D40}" type="presParOf" srcId="{560D2F49-B4CF-4046-ACAE-E06A36F86F7F}" destId="{B6A50D3F-E63E-423E-A8F2-D038453BDE95}" srcOrd="1" destOrd="0" presId="urn:microsoft.com/office/officeart/2018/2/layout/IconCircleList"/>
    <dgm:cxn modelId="{2870E980-774D-40F8-9724-D4B5030ABDBE}" type="presParOf" srcId="{560D2F49-B4CF-4046-ACAE-E06A36F86F7F}" destId="{C465AE2D-B4E0-4FEF-A664-FB6AC311DC93}" srcOrd="2" destOrd="0" presId="urn:microsoft.com/office/officeart/2018/2/layout/IconCircleList"/>
    <dgm:cxn modelId="{74F45E37-8339-486F-BD22-F2BEF9A13A90}" type="presParOf" srcId="{560D2F49-B4CF-4046-ACAE-E06A36F86F7F}" destId="{C099971F-E969-469A-87B1-55A5EF4B86E9}" srcOrd="3" destOrd="0" presId="urn:microsoft.com/office/officeart/2018/2/layout/IconCircleList"/>
    <dgm:cxn modelId="{AAD0E9A9-B0E6-4216-B35B-A447164452D3}" type="presParOf" srcId="{D19C369B-42BD-439E-B38B-45B7D76AD20C}" destId="{2B27F3F8-4312-4A4A-A185-EE908FAF459A}" srcOrd="5" destOrd="0" presId="urn:microsoft.com/office/officeart/2018/2/layout/IconCircleList"/>
    <dgm:cxn modelId="{F1600D9E-C496-4417-8FB7-9DFEE49C5016}" type="presParOf" srcId="{D19C369B-42BD-439E-B38B-45B7D76AD20C}" destId="{27A68195-0DA2-40F6-9B7A-79682BF6109B}" srcOrd="6" destOrd="0" presId="urn:microsoft.com/office/officeart/2018/2/layout/IconCircleList"/>
    <dgm:cxn modelId="{5B9DF336-7FE8-434A-B8B7-BBD09817F52C}" type="presParOf" srcId="{27A68195-0DA2-40F6-9B7A-79682BF6109B}" destId="{063BB2C2-8A4C-4A98-B80E-A83038914D54}" srcOrd="0" destOrd="0" presId="urn:microsoft.com/office/officeart/2018/2/layout/IconCircleList"/>
    <dgm:cxn modelId="{D9AC0A48-269F-4D85-8B0E-F19F69AA845B}" type="presParOf" srcId="{27A68195-0DA2-40F6-9B7A-79682BF6109B}" destId="{7244B4C2-C93C-4ABA-9A05-985993C8E6FA}" srcOrd="1" destOrd="0" presId="urn:microsoft.com/office/officeart/2018/2/layout/IconCircleList"/>
    <dgm:cxn modelId="{CF4AF707-9556-4AAF-AC89-6DB5AEF94D7E}" type="presParOf" srcId="{27A68195-0DA2-40F6-9B7A-79682BF6109B}" destId="{002A30DE-003C-4E19-B3B0-F45848CDB537}" srcOrd="2" destOrd="0" presId="urn:microsoft.com/office/officeart/2018/2/layout/IconCircleList"/>
    <dgm:cxn modelId="{29A56216-3ACC-4E98-8A33-2AB0FB17E204}" type="presParOf" srcId="{27A68195-0DA2-40F6-9B7A-79682BF6109B}" destId="{7A6B679F-F890-4146-A4FF-5DE82B5731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37893-9439-47BC-8A26-1F6E005712DC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F2C7-6179-4847-95C7-1644CB1BA920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Work Done</a:t>
          </a:r>
        </a:p>
      </dsp:txBody>
      <dsp:txXfrm>
        <a:off x="417971" y="2644140"/>
        <a:ext cx="2889450" cy="720000"/>
      </dsp:txXfrm>
    </dsp:sp>
    <dsp:sp modelId="{6C41D7EE-8D59-4A3C-B297-5F9DF23EBD6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F77F-CA87-4013-BB0D-FF239A62604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Work Planned</a:t>
          </a:r>
        </a:p>
      </dsp:txBody>
      <dsp:txXfrm>
        <a:off x="3813075" y="2644140"/>
        <a:ext cx="2889450" cy="720000"/>
      </dsp:txXfrm>
    </dsp:sp>
    <dsp:sp modelId="{EE4D6EBE-AF35-4EFF-80AE-7538DD13260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814-934C-4BAF-BD57-7CF8592B056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Demo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97A35-78EB-4FF5-BB69-7BD52296DB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1145-C924-47D1-A67C-BB7F6B6AEDC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9A52-BBF0-4E32-8636-14EAC4EC22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Integration of data profiling dashboard</a:t>
          </a:r>
        </a:p>
      </dsp:txBody>
      <dsp:txXfrm>
        <a:off x="1834517" y="469890"/>
        <a:ext cx="3148942" cy="1335915"/>
      </dsp:txXfrm>
    </dsp:sp>
    <dsp:sp modelId="{449EA0EA-5C4D-4092-AE48-8169E394529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A4FCA-E61A-405C-97B2-F9CBCEAEB5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4284C-C67E-492A-96E7-E8ABEC73926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of column cleaning </a:t>
          </a:r>
        </a:p>
      </dsp:txBody>
      <dsp:txXfrm>
        <a:off x="7154322" y="469890"/>
        <a:ext cx="3148942" cy="1335915"/>
      </dsp:txXfrm>
    </dsp:sp>
    <dsp:sp modelId="{DF09BEB8-DB0C-4131-A2B7-ECEBD68ECF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0D3F-E63E-423E-A8F2-D038453BDE9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71F-E969-469A-87B1-55A5EF4B86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</a:t>
          </a:r>
        </a:p>
      </dsp:txBody>
      <dsp:txXfrm>
        <a:off x="1834517" y="2545532"/>
        <a:ext cx="3148942" cy="1335915"/>
      </dsp:txXfrm>
    </dsp:sp>
    <dsp:sp modelId="{063BB2C2-8A4C-4A98-B80E-A83038914D5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B4C2-C93C-4ABA-9A05-985993C8E6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679F-F890-4146-A4FF-5DE82B5731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charts and data cleaning functions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748-775A-D094-182B-7CECB100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0A44-2E34-93BC-FF2F-A1983C0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BBF-4449-0487-1432-476E43D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A8AF-19BB-59A1-80C2-A3BE637E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CA5-DDEC-282F-152F-B44C829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E41-38AC-2A52-093E-4F9390CB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3D06-9FB1-D4B6-098B-24A93B0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250E-A053-758A-297C-81A2706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26C0-49FE-79F4-BAA0-32EEB70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0021-6BB3-35C9-68C9-0F60753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9DFC-AB15-C32B-46F6-8056CD98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6466-ED21-15F9-A5B4-25F6DD7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4573-1C6D-9C25-9CBA-D9E89F38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BA35-7714-1F4B-B91B-D79E2542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D044-39EA-DC50-C1B6-8F042A0C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BCB-76C2-8FFB-D287-4CBB013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9503-3FB4-6661-9BF0-BA71245C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ADBA-7C0A-3D36-19BA-28364C1E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8A3C-32D3-6004-25F6-2E84FF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8AA-FC90-39B2-2FD3-1AAB452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EBD-81E5-5251-BE06-C06295E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F1AE-9F23-2DC9-F420-D4FCFA8E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5A7F-7CF0-AF75-E742-CCBA137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DE3-5175-E951-8566-060BA12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5D9-3865-1520-9EAC-F4DE7A2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B8B-9222-D363-6A08-835A321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067-085B-1E3A-B1BD-91ED886F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0B52-6C03-3933-2473-6BB9CE07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E4C9-D8C8-1622-AF08-71E3E16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239-BA34-9276-7753-ABFDCE5F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F1B-6922-CCF3-4EAC-FF92382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23D-D6F6-1D43-908D-56B8F534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AD0-989A-7C7C-534D-B5BDE200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EC1F-B83C-7D2A-E6B7-02F7FE4F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65CC-116E-F6CD-2C37-078592D1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EB3B-AA14-BEFF-0767-621BCB94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1BD3-050A-D3D1-6601-D290FFD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969E-A889-4415-95A0-517985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0356-8C11-9580-9988-20BBA41E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21C-A24A-A3F4-588A-110E2DD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01E44-5B2B-7B7D-BFBC-1D1D02DA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FE64-09AF-2973-51E4-679141E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9784-4C66-31D9-A0DC-17E5326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D4F8-7EC6-CCE9-9072-E4B5727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0662-534B-3396-EE60-CB47E6F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3F8-9088-E779-1348-AC414E5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5C4-6DD3-2937-B23B-A4A35A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83D1-B46D-F73E-3243-B7E29ACE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CD5-4156-6D61-8338-039E7EDB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AB12-69D8-2F34-443A-ADE1685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5A3E-F0F1-1604-7EF7-5E9986D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4B0A-A5F9-C548-B712-4D157DC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772-61A8-AB6B-CD45-80713A0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F4D4-0D43-3BA0-8C2E-E9A6EED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77CA-22D9-DA9F-B5E9-E91AAA22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B7B0E-0F00-0D63-9FA0-459DA0C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6B62-F8D6-B7CF-258F-2B72F54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F78B-326E-BDAD-6395-E7C7115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4F60-E995-4FB8-DD1A-3A62665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323F-F5B8-0A7D-3977-B938032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45D1-8435-3C4E-2F01-78FD3A70A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17C-C099-E34C-A7AA-EFD0763C3A24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3E6-E770-1E7B-A3D9-F2C297BB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047-6234-A9AA-7865-7E99FEDB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A37-71B3-B6E0-1411-A05E6498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7331-8FA9-7B96-367F-78D1847B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CEC-CE26-9888-2CDA-786F674E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0535-61C3-EAA8-6111-F29105727E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CD0B-C7C6-0470-00E4-519F906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Completed!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A761F-81A9-6F7C-C569-083713A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Data Profiling dashboard</a:t>
            </a:r>
          </a:p>
          <a:p>
            <a:pPr lvl="1"/>
            <a:r>
              <a:rPr lang="en-US" sz="2000" dirty="0"/>
              <a:t>Core profiling and data quality charts created</a:t>
            </a:r>
          </a:p>
          <a:p>
            <a:r>
              <a:rPr lang="en-US" sz="2000" dirty="0"/>
              <a:t>Data Preview Page</a:t>
            </a:r>
          </a:p>
          <a:p>
            <a:pPr lvl="1"/>
            <a:r>
              <a:rPr lang="en-US" sz="2000" dirty="0"/>
              <a:t>Showing the user sample data (Ensure data is loaded in correctly)</a:t>
            </a:r>
          </a:p>
          <a:p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Functionality created</a:t>
            </a:r>
          </a:p>
          <a:p>
            <a:pPr lvl="1"/>
            <a:r>
              <a:rPr lang="en-US" sz="2000" dirty="0"/>
              <a:t>UI </a:t>
            </a:r>
          </a:p>
          <a:p>
            <a:r>
              <a:rPr lang="en-US" sz="2000" dirty="0"/>
              <a:t>Evaluation planned and prepared</a:t>
            </a:r>
          </a:p>
          <a:p>
            <a:pPr lvl="1"/>
            <a:r>
              <a:rPr lang="en-US" sz="2000" dirty="0"/>
              <a:t>Questionnaire, cognitive walk through, think aloud and AB testing.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C16A4483-1CA1-7515-8122-A84494E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3BF-8446-5327-0FDF-19B33F1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 Friday!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426C3-B1D0-605F-7DFC-7FF3411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20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5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Polish</vt:lpstr>
      <vt:lpstr>Agenda</vt:lpstr>
      <vt:lpstr>Work Completed!</vt:lpstr>
      <vt:lpstr>Coming next Friday!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4</cp:revision>
  <dcterms:created xsi:type="dcterms:W3CDTF">2023-11-09T14:49:23Z</dcterms:created>
  <dcterms:modified xsi:type="dcterms:W3CDTF">2023-11-09T15:35:14Z</dcterms:modified>
</cp:coreProperties>
</file>