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129" d="100"/>
          <a:sy n="129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462949-1700-4ABD-A295-301D8259C576}" type="doc">
      <dgm:prSet loTypeId="urn:microsoft.com/office/officeart/2005/8/layout/vList2" loCatId="list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805C539-7FD8-43FC-9BC8-05DFAF54AF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 Players and Hashtags</a:t>
          </a:r>
        </a:p>
      </dgm:t>
    </dgm:pt>
    <dgm:pt modelId="{1EDA8B5D-D34A-46ED-8982-A9FF117D1D86}" type="parTrans" cxnId="{4E95F752-1A84-4A6E-B9F9-642F11FE5CDF}">
      <dgm:prSet/>
      <dgm:spPr/>
      <dgm:t>
        <a:bodyPr/>
        <a:lstStyle/>
        <a:p>
          <a:endParaRPr lang="en-US"/>
        </a:p>
      </dgm:t>
    </dgm:pt>
    <dgm:pt modelId="{11855CE3-C3C5-45CC-891F-0ACDC27C01BF}" type="sibTrans" cxnId="{4E95F752-1A84-4A6E-B9F9-642F11FE5CDF}">
      <dgm:prSet/>
      <dgm:spPr/>
      <dgm:t>
        <a:bodyPr/>
        <a:lstStyle/>
        <a:p>
          <a:endParaRPr lang="en-US"/>
        </a:p>
      </dgm:t>
    </dgm:pt>
    <dgm:pt modelId="{E5CF6DBC-E63E-412C-8934-39CD8CED19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Technical issue detection</a:t>
          </a:r>
        </a:p>
      </dgm:t>
    </dgm:pt>
    <dgm:pt modelId="{8FFA6C70-5F14-4ECD-8722-980AAB0257A9}" type="parTrans" cxnId="{EF44D3BA-4439-4EA9-A6B1-2F68E407B587}">
      <dgm:prSet/>
      <dgm:spPr/>
      <dgm:t>
        <a:bodyPr/>
        <a:lstStyle/>
        <a:p>
          <a:endParaRPr lang="en-US"/>
        </a:p>
      </dgm:t>
    </dgm:pt>
    <dgm:pt modelId="{C66D80C2-5BDD-4B65-A7F9-9BC410E3FBE7}" type="sibTrans" cxnId="{EF44D3BA-4439-4EA9-A6B1-2F68E407B587}">
      <dgm:prSet/>
      <dgm:spPr/>
      <dgm:t>
        <a:bodyPr/>
        <a:lstStyle/>
        <a:p>
          <a:endParaRPr lang="en-US"/>
        </a:p>
      </dgm:t>
    </dgm:pt>
    <dgm:pt modelId="{B0ECB582-8B13-4EA5-9F5E-A08C81FDC7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</a:t>
          </a:r>
        </a:p>
      </dgm:t>
    </dgm:pt>
    <dgm:pt modelId="{86C9137D-19C6-47DA-9804-5CFA72B6EA32}" type="parTrans" cxnId="{B859885D-5210-4FCB-9230-643A78FBBDBF}">
      <dgm:prSet/>
      <dgm:spPr/>
      <dgm:t>
        <a:bodyPr/>
        <a:lstStyle/>
        <a:p>
          <a:endParaRPr lang="en-US"/>
        </a:p>
      </dgm:t>
    </dgm:pt>
    <dgm:pt modelId="{192181A1-5E90-4421-912E-DFEA2EDE4B71}" type="sibTrans" cxnId="{B859885D-5210-4FCB-9230-643A78FBBDBF}">
      <dgm:prSet/>
      <dgm:spPr/>
      <dgm:t>
        <a:bodyPr/>
        <a:lstStyle/>
        <a:p>
          <a:endParaRPr lang="en-US"/>
        </a:p>
      </dgm:t>
    </dgm:pt>
    <dgm:pt modelId="{E398979F-3A57-4D25-B423-B92EC87E13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BC076619-BB85-424C-BD20-5302EC5DDC28}" type="parTrans" cxnId="{6558D933-125A-4165-915F-C3254FB5BA27}">
      <dgm:prSet/>
      <dgm:spPr/>
      <dgm:t>
        <a:bodyPr/>
        <a:lstStyle/>
        <a:p>
          <a:endParaRPr lang="en-US"/>
        </a:p>
      </dgm:t>
    </dgm:pt>
    <dgm:pt modelId="{ECB37ADF-B508-486B-B999-6B6207E245D2}" type="sibTrans" cxnId="{6558D933-125A-4165-915F-C3254FB5BA27}">
      <dgm:prSet/>
      <dgm:spPr/>
      <dgm:t>
        <a:bodyPr/>
        <a:lstStyle/>
        <a:p>
          <a:endParaRPr lang="en-US"/>
        </a:p>
      </dgm:t>
    </dgm:pt>
    <dgm:pt modelId="{825D178E-5A95-4423-9001-2A1262AC7E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Recommendation for additional topics</a:t>
          </a:r>
        </a:p>
      </dgm:t>
    </dgm:pt>
    <dgm:pt modelId="{F2F82806-16F5-4025-8E3A-6252788409B5}" type="parTrans" cxnId="{1212FDCD-7D69-4E76-8747-ECCCAA869F93}">
      <dgm:prSet/>
      <dgm:spPr/>
      <dgm:t>
        <a:bodyPr/>
        <a:lstStyle/>
        <a:p>
          <a:endParaRPr lang="en-US"/>
        </a:p>
      </dgm:t>
    </dgm:pt>
    <dgm:pt modelId="{D36FE698-3E76-4E21-9A66-5D83EC053655}" type="sibTrans" cxnId="{1212FDCD-7D69-4E76-8747-ECCCAA869F93}">
      <dgm:prSet/>
      <dgm:spPr/>
      <dgm:t>
        <a:bodyPr/>
        <a:lstStyle/>
        <a:p>
          <a:endParaRPr lang="en-US"/>
        </a:p>
      </dgm:t>
    </dgm:pt>
    <dgm:pt modelId="{F66782CB-1E80-4A71-84AD-A54F31CB56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</a:t>
          </a:r>
        </a:p>
      </dgm:t>
    </dgm:pt>
    <dgm:pt modelId="{15EEDECA-84E8-4359-8308-F98700483787}" type="parTrans" cxnId="{B666C211-91AF-46E6-B7BF-E1688DB98C3A}">
      <dgm:prSet/>
      <dgm:spPr/>
      <dgm:t>
        <a:bodyPr/>
        <a:lstStyle/>
        <a:p>
          <a:endParaRPr lang="en-US"/>
        </a:p>
      </dgm:t>
    </dgm:pt>
    <dgm:pt modelId="{7C7139AE-32CD-488E-A63F-FDB82E6C077A}" type="sibTrans" cxnId="{B666C211-91AF-46E6-B7BF-E1688DB98C3A}">
      <dgm:prSet/>
      <dgm:spPr/>
      <dgm:t>
        <a:bodyPr/>
        <a:lstStyle/>
        <a:p>
          <a:endParaRPr lang="en-US"/>
        </a:p>
      </dgm:t>
    </dgm:pt>
    <dgm:pt modelId="{00A758BC-72CF-324E-95D4-A29925B862F0}" type="pres">
      <dgm:prSet presAssocID="{3C462949-1700-4ABD-A295-301D8259C576}" presName="linear" presStyleCnt="0">
        <dgm:presLayoutVars>
          <dgm:animLvl val="lvl"/>
          <dgm:resizeHandles val="exact"/>
        </dgm:presLayoutVars>
      </dgm:prSet>
      <dgm:spPr/>
    </dgm:pt>
    <dgm:pt modelId="{EE221BC7-444F-F54E-A90B-F950AC8ACBC7}" type="pres">
      <dgm:prSet presAssocID="{0805C539-7FD8-43FC-9BC8-05DFAF54AF3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EF373E-F772-F945-9A8C-92EEB831017C}" type="pres">
      <dgm:prSet presAssocID="{11855CE3-C3C5-45CC-891F-0ACDC27C01BF}" presName="spacer" presStyleCnt="0"/>
      <dgm:spPr/>
    </dgm:pt>
    <dgm:pt modelId="{DE196F99-2D72-F64B-8B8C-90A838B61F61}" type="pres">
      <dgm:prSet presAssocID="{E5CF6DBC-E63E-412C-8934-39CD8CED19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F0D612-0B89-AD4E-BE60-AA5869703C87}" type="pres">
      <dgm:prSet presAssocID="{E5CF6DBC-E63E-412C-8934-39CD8CED19AD}" presName="childText" presStyleLbl="revTx" presStyleIdx="0" presStyleCnt="1">
        <dgm:presLayoutVars>
          <dgm:bulletEnabled val="1"/>
        </dgm:presLayoutVars>
      </dgm:prSet>
      <dgm:spPr/>
    </dgm:pt>
    <dgm:pt modelId="{C7CD5177-1E29-FF41-8091-3A16B078426A}" type="pres">
      <dgm:prSet presAssocID="{825D178E-5A95-4423-9001-2A1262AC7E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6A7A0E-B869-CB45-8956-D9DE23C30CDA}" type="pres">
      <dgm:prSet presAssocID="{D36FE698-3E76-4E21-9A66-5D83EC053655}" presName="spacer" presStyleCnt="0"/>
      <dgm:spPr/>
    </dgm:pt>
    <dgm:pt modelId="{1D5FC875-107E-BC40-BAF0-F06559971B85}" type="pres">
      <dgm:prSet presAssocID="{F66782CB-1E80-4A71-84AD-A54F31CB568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666C211-91AF-46E6-B7BF-E1688DB98C3A}" srcId="{3C462949-1700-4ABD-A295-301D8259C576}" destId="{F66782CB-1E80-4A71-84AD-A54F31CB568F}" srcOrd="3" destOrd="0" parTransId="{15EEDECA-84E8-4359-8308-F98700483787}" sibTransId="{7C7139AE-32CD-488E-A63F-FDB82E6C077A}"/>
    <dgm:cxn modelId="{7B972821-61B2-A34D-9387-C8C4587774C2}" type="presOf" srcId="{E398979F-3A57-4D25-B423-B92EC87E137F}" destId="{BEF0D612-0B89-AD4E-BE60-AA5869703C87}" srcOrd="0" destOrd="1" presId="urn:microsoft.com/office/officeart/2005/8/layout/vList2"/>
    <dgm:cxn modelId="{ED6B2D2B-4561-8F40-96C1-2F977FC5781C}" type="presOf" srcId="{E5CF6DBC-E63E-412C-8934-39CD8CED19AD}" destId="{DE196F99-2D72-F64B-8B8C-90A838B61F61}" srcOrd="0" destOrd="0" presId="urn:microsoft.com/office/officeart/2005/8/layout/vList2"/>
    <dgm:cxn modelId="{6558D933-125A-4165-915F-C3254FB5BA27}" srcId="{E5CF6DBC-E63E-412C-8934-39CD8CED19AD}" destId="{E398979F-3A57-4D25-B423-B92EC87E137F}" srcOrd="1" destOrd="0" parTransId="{BC076619-BB85-424C-BD20-5302EC5DDC28}" sibTransId="{ECB37ADF-B508-486B-B999-6B6207E245D2}"/>
    <dgm:cxn modelId="{6BD2C43A-4562-2547-B66E-80962534A26B}" type="presOf" srcId="{825D178E-5A95-4423-9001-2A1262AC7ECA}" destId="{C7CD5177-1E29-FF41-8091-3A16B078426A}" srcOrd="0" destOrd="0" presId="urn:microsoft.com/office/officeart/2005/8/layout/vList2"/>
    <dgm:cxn modelId="{4E95F752-1A84-4A6E-B9F9-642F11FE5CDF}" srcId="{3C462949-1700-4ABD-A295-301D8259C576}" destId="{0805C539-7FD8-43FC-9BC8-05DFAF54AF3E}" srcOrd="0" destOrd="0" parTransId="{1EDA8B5D-D34A-46ED-8982-A9FF117D1D86}" sibTransId="{11855CE3-C3C5-45CC-891F-0ACDC27C01BF}"/>
    <dgm:cxn modelId="{B859885D-5210-4FCB-9230-643A78FBBDBF}" srcId="{E5CF6DBC-E63E-412C-8934-39CD8CED19AD}" destId="{B0ECB582-8B13-4EA5-9F5E-A08C81FDC781}" srcOrd="0" destOrd="0" parTransId="{86C9137D-19C6-47DA-9804-5CFA72B6EA32}" sibTransId="{192181A1-5E90-4421-912E-DFEA2EDE4B71}"/>
    <dgm:cxn modelId="{F7B1045F-CA5D-2048-BF76-FE335A70E975}" type="presOf" srcId="{0805C539-7FD8-43FC-9BC8-05DFAF54AF3E}" destId="{EE221BC7-444F-F54E-A90B-F950AC8ACBC7}" srcOrd="0" destOrd="0" presId="urn:microsoft.com/office/officeart/2005/8/layout/vList2"/>
    <dgm:cxn modelId="{A276A079-4E7C-1C43-AB1D-D2E82E00DDA5}" type="presOf" srcId="{B0ECB582-8B13-4EA5-9F5E-A08C81FDC781}" destId="{BEF0D612-0B89-AD4E-BE60-AA5869703C87}" srcOrd="0" destOrd="0" presId="urn:microsoft.com/office/officeart/2005/8/layout/vList2"/>
    <dgm:cxn modelId="{7A899A97-761A-674B-99D7-C6938A0CF096}" type="presOf" srcId="{F66782CB-1E80-4A71-84AD-A54F31CB568F}" destId="{1D5FC875-107E-BC40-BAF0-F06559971B85}" srcOrd="0" destOrd="0" presId="urn:microsoft.com/office/officeart/2005/8/layout/vList2"/>
    <dgm:cxn modelId="{EF44D3BA-4439-4EA9-A6B1-2F68E407B587}" srcId="{3C462949-1700-4ABD-A295-301D8259C576}" destId="{E5CF6DBC-E63E-412C-8934-39CD8CED19AD}" srcOrd="1" destOrd="0" parTransId="{8FFA6C70-5F14-4ECD-8722-980AAB0257A9}" sibTransId="{C66D80C2-5BDD-4B65-A7F9-9BC410E3FBE7}"/>
    <dgm:cxn modelId="{1212FDCD-7D69-4E76-8747-ECCCAA869F93}" srcId="{3C462949-1700-4ABD-A295-301D8259C576}" destId="{825D178E-5A95-4423-9001-2A1262AC7ECA}" srcOrd="2" destOrd="0" parTransId="{F2F82806-16F5-4025-8E3A-6252788409B5}" sibTransId="{D36FE698-3E76-4E21-9A66-5D83EC053655}"/>
    <dgm:cxn modelId="{184A6EFF-D146-3647-95A5-98F5ED99289E}" type="presOf" srcId="{3C462949-1700-4ABD-A295-301D8259C576}" destId="{00A758BC-72CF-324E-95D4-A29925B862F0}" srcOrd="0" destOrd="0" presId="urn:microsoft.com/office/officeart/2005/8/layout/vList2"/>
    <dgm:cxn modelId="{DA03FEC7-C9D6-C24E-BDD1-A38B2559E6E6}" type="presParOf" srcId="{00A758BC-72CF-324E-95D4-A29925B862F0}" destId="{EE221BC7-444F-F54E-A90B-F950AC8ACBC7}" srcOrd="0" destOrd="0" presId="urn:microsoft.com/office/officeart/2005/8/layout/vList2"/>
    <dgm:cxn modelId="{B2F1EE2E-2510-7641-B300-97D2A0A911B3}" type="presParOf" srcId="{00A758BC-72CF-324E-95D4-A29925B862F0}" destId="{C0EF373E-F772-F945-9A8C-92EEB831017C}" srcOrd="1" destOrd="0" presId="urn:microsoft.com/office/officeart/2005/8/layout/vList2"/>
    <dgm:cxn modelId="{2548EBE7-36A9-7F42-AA2C-5AFD0B7B0F02}" type="presParOf" srcId="{00A758BC-72CF-324E-95D4-A29925B862F0}" destId="{DE196F99-2D72-F64B-8B8C-90A838B61F61}" srcOrd="2" destOrd="0" presId="urn:microsoft.com/office/officeart/2005/8/layout/vList2"/>
    <dgm:cxn modelId="{EEE48682-317E-FB4A-81E0-3752748C237B}" type="presParOf" srcId="{00A758BC-72CF-324E-95D4-A29925B862F0}" destId="{BEF0D612-0B89-AD4E-BE60-AA5869703C87}" srcOrd="3" destOrd="0" presId="urn:microsoft.com/office/officeart/2005/8/layout/vList2"/>
    <dgm:cxn modelId="{66E3852C-46B7-6947-8630-4E1E6ED2BF1A}" type="presParOf" srcId="{00A758BC-72CF-324E-95D4-A29925B862F0}" destId="{C7CD5177-1E29-FF41-8091-3A16B078426A}" srcOrd="4" destOrd="0" presId="urn:microsoft.com/office/officeart/2005/8/layout/vList2"/>
    <dgm:cxn modelId="{B737D13B-D299-9549-920C-D2EB5B4A6916}" type="presParOf" srcId="{00A758BC-72CF-324E-95D4-A29925B862F0}" destId="{326A7A0E-B869-CB45-8956-D9DE23C30CDA}" srcOrd="5" destOrd="0" presId="urn:microsoft.com/office/officeart/2005/8/layout/vList2"/>
    <dgm:cxn modelId="{45337B46-F6C5-E849-9E7A-71BD07311E3A}" type="presParOf" srcId="{00A758BC-72CF-324E-95D4-A29925B862F0}" destId="{1D5FC875-107E-BC40-BAF0-F06559971B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DDB14-CE0E-4440-9296-E2D2C5D00FE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B0775-24A5-4494-94FA-B96505310C36}">
      <dgm:prSet/>
      <dgm:spPr/>
      <dgm:t>
        <a:bodyPr/>
        <a:lstStyle/>
        <a:p>
          <a:pPr>
            <a:defRPr cap="all"/>
          </a:pPr>
          <a:r>
            <a:rPr lang="en-US"/>
            <a:t>Data Processing</a:t>
          </a:r>
        </a:p>
      </dgm:t>
    </dgm:pt>
    <dgm:pt modelId="{878C7E0E-0D80-45D3-9F95-E28F66B31439}" type="parTrans" cxnId="{CDB8FD6B-1CCB-496F-962F-CBC3D188F094}">
      <dgm:prSet/>
      <dgm:spPr/>
      <dgm:t>
        <a:bodyPr/>
        <a:lstStyle/>
        <a:p>
          <a:endParaRPr lang="en-US"/>
        </a:p>
      </dgm:t>
    </dgm:pt>
    <dgm:pt modelId="{C7F8B9CF-8F76-4979-8B32-F82D4F1E7295}" type="sibTrans" cxnId="{CDB8FD6B-1CCB-496F-962F-CBC3D188F094}">
      <dgm:prSet/>
      <dgm:spPr/>
      <dgm:t>
        <a:bodyPr/>
        <a:lstStyle/>
        <a:p>
          <a:endParaRPr lang="en-US"/>
        </a:p>
      </dgm:t>
    </dgm:pt>
    <dgm:pt modelId="{B96F1A75-3097-451A-92B5-635EF08BCA1D}">
      <dgm:prSet/>
      <dgm:spPr/>
      <dgm:t>
        <a:bodyPr/>
        <a:lstStyle/>
        <a:p>
          <a:pPr>
            <a:defRPr cap="all"/>
          </a:pPr>
          <a:r>
            <a:rPr lang="en-US"/>
            <a:t>Auto Labelling</a:t>
          </a:r>
        </a:p>
      </dgm:t>
    </dgm:pt>
    <dgm:pt modelId="{5BBAA05A-C663-4078-9875-F2892FCE7205}" type="parTrans" cxnId="{A2C868CA-A31F-4DDC-B780-B3E25CA8AE8A}">
      <dgm:prSet/>
      <dgm:spPr/>
      <dgm:t>
        <a:bodyPr/>
        <a:lstStyle/>
        <a:p>
          <a:endParaRPr lang="en-US"/>
        </a:p>
      </dgm:t>
    </dgm:pt>
    <dgm:pt modelId="{DC5883D8-F262-43E7-9BD1-C478E42DB096}" type="sibTrans" cxnId="{A2C868CA-A31F-4DDC-B780-B3E25CA8AE8A}">
      <dgm:prSet/>
      <dgm:spPr/>
      <dgm:t>
        <a:bodyPr/>
        <a:lstStyle/>
        <a:p>
          <a:endParaRPr lang="en-US"/>
        </a:p>
      </dgm:t>
    </dgm:pt>
    <dgm:pt modelId="{248A6544-391A-4232-B3FC-AF577E6883E0}">
      <dgm:prSet/>
      <dgm:spPr/>
      <dgm:t>
        <a:bodyPr/>
        <a:lstStyle/>
        <a:p>
          <a:pPr>
            <a:defRPr cap="all"/>
          </a:pPr>
          <a:r>
            <a:rPr lang="en-US"/>
            <a:t>Feature Extraction</a:t>
          </a:r>
        </a:p>
      </dgm:t>
    </dgm:pt>
    <dgm:pt modelId="{B4249075-4817-419D-AEBD-33C83AB7CB6F}" type="parTrans" cxnId="{8E6C7503-C8C6-48E7-A92D-7BB22DDDF68E}">
      <dgm:prSet/>
      <dgm:spPr/>
      <dgm:t>
        <a:bodyPr/>
        <a:lstStyle/>
        <a:p>
          <a:endParaRPr lang="en-US"/>
        </a:p>
      </dgm:t>
    </dgm:pt>
    <dgm:pt modelId="{EB30BD25-9202-4586-B694-5FF38797E447}" type="sibTrans" cxnId="{8E6C7503-C8C6-48E7-A92D-7BB22DDDF68E}">
      <dgm:prSet/>
      <dgm:spPr/>
      <dgm:t>
        <a:bodyPr/>
        <a:lstStyle/>
        <a:p>
          <a:endParaRPr lang="en-US"/>
        </a:p>
      </dgm:t>
    </dgm:pt>
    <dgm:pt modelId="{C36E0E6E-522B-497F-91A4-E8574F89BC2C}">
      <dgm:prSet/>
      <dgm:spPr/>
      <dgm:t>
        <a:bodyPr/>
        <a:lstStyle/>
        <a:p>
          <a:pPr>
            <a:defRPr cap="all"/>
          </a:pPr>
          <a:r>
            <a:rPr lang="en-US"/>
            <a:t>Model Development</a:t>
          </a:r>
        </a:p>
      </dgm:t>
    </dgm:pt>
    <dgm:pt modelId="{98E19ADF-DE77-4067-85DF-437B0A841C03}" type="parTrans" cxnId="{8B682FAA-FB82-4C4F-B4AC-3C7C19C45C14}">
      <dgm:prSet/>
      <dgm:spPr/>
      <dgm:t>
        <a:bodyPr/>
        <a:lstStyle/>
        <a:p>
          <a:endParaRPr lang="en-US"/>
        </a:p>
      </dgm:t>
    </dgm:pt>
    <dgm:pt modelId="{7D8C2D37-751C-4057-AA78-9760B0A68B02}" type="sibTrans" cxnId="{8B682FAA-FB82-4C4F-B4AC-3C7C19C45C14}">
      <dgm:prSet/>
      <dgm:spPr/>
      <dgm:t>
        <a:bodyPr/>
        <a:lstStyle/>
        <a:p>
          <a:endParaRPr lang="en-US"/>
        </a:p>
      </dgm:t>
    </dgm:pt>
    <dgm:pt modelId="{0117EC8C-B737-4279-AEFE-5CA6B0FB22D1}">
      <dgm:prSet/>
      <dgm:spPr/>
      <dgm:t>
        <a:bodyPr/>
        <a:lstStyle/>
        <a:p>
          <a:pPr>
            <a:defRPr cap="all"/>
          </a:pPr>
          <a:r>
            <a:rPr lang="en-US"/>
            <a:t>Model Selection</a:t>
          </a:r>
        </a:p>
      </dgm:t>
    </dgm:pt>
    <dgm:pt modelId="{301F20DB-77AB-41F1-9EC6-B0BA41BB0F8E}" type="parTrans" cxnId="{8A931EFA-CC9C-4282-B38C-1D21D66E598E}">
      <dgm:prSet/>
      <dgm:spPr/>
      <dgm:t>
        <a:bodyPr/>
        <a:lstStyle/>
        <a:p>
          <a:endParaRPr lang="en-US"/>
        </a:p>
      </dgm:t>
    </dgm:pt>
    <dgm:pt modelId="{0814AFED-1A65-475D-A5B2-BD15A297374A}" type="sibTrans" cxnId="{8A931EFA-CC9C-4282-B38C-1D21D66E598E}">
      <dgm:prSet/>
      <dgm:spPr/>
      <dgm:t>
        <a:bodyPr/>
        <a:lstStyle/>
        <a:p>
          <a:endParaRPr lang="en-US"/>
        </a:p>
      </dgm:t>
    </dgm:pt>
    <dgm:pt modelId="{B4DA9D7C-CF82-C54C-8141-6A4319273EC8}" type="pres">
      <dgm:prSet presAssocID="{C7FDDB14-CE0E-4440-9296-E2D2C5D00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6F4BAE-BE47-5A49-AFB8-7E0DE1D642C1}" type="pres">
      <dgm:prSet presAssocID="{1F2B0775-24A5-4494-94FA-B96505310C36}" presName="hierRoot1" presStyleCnt="0"/>
      <dgm:spPr/>
    </dgm:pt>
    <dgm:pt modelId="{C2035315-7972-F54A-9EDE-77F08422EB49}" type="pres">
      <dgm:prSet presAssocID="{1F2B0775-24A5-4494-94FA-B96505310C36}" presName="composite" presStyleCnt="0"/>
      <dgm:spPr/>
    </dgm:pt>
    <dgm:pt modelId="{46597908-96EB-C743-B766-D3D6BF8785C6}" type="pres">
      <dgm:prSet presAssocID="{1F2B0775-24A5-4494-94FA-B96505310C36}" presName="background" presStyleLbl="node0" presStyleIdx="0" presStyleCnt="5"/>
      <dgm:spPr/>
    </dgm:pt>
    <dgm:pt modelId="{67CA063D-14BE-F44D-95FA-B9A7CD1EC5D7}" type="pres">
      <dgm:prSet presAssocID="{1F2B0775-24A5-4494-94FA-B96505310C36}" presName="text" presStyleLbl="fgAcc0" presStyleIdx="0" presStyleCnt="5">
        <dgm:presLayoutVars>
          <dgm:chPref val="3"/>
        </dgm:presLayoutVars>
      </dgm:prSet>
      <dgm:spPr/>
    </dgm:pt>
    <dgm:pt modelId="{F4101D2C-C321-6E4C-850A-A2B4D58E05A4}" type="pres">
      <dgm:prSet presAssocID="{1F2B0775-24A5-4494-94FA-B96505310C36}" presName="hierChild2" presStyleCnt="0"/>
      <dgm:spPr/>
    </dgm:pt>
    <dgm:pt modelId="{8D0505B7-F104-F041-A454-FD972540608F}" type="pres">
      <dgm:prSet presAssocID="{B96F1A75-3097-451A-92B5-635EF08BCA1D}" presName="hierRoot1" presStyleCnt="0"/>
      <dgm:spPr/>
    </dgm:pt>
    <dgm:pt modelId="{C4C7FDFD-DBB3-3A4D-95FE-52EC5B4D4C80}" type="pres">
      <dgm:prSet presAssocID="{B96F1A75-3097-451A-92B5-635EF08BCA1D}" presName="composite" presStyleCnt="0"/>
      <dgm:spPr/>
    </dgm:pt>
    <dgm:pt modelId="{42BFEF29-29AC-5441-ACBF-683255C9C9FC}" type="pres">
      <dgm:prSet presAssocID="{B96F1A75-3097-451A-92B5-635EF08BCA1D}" presName="background" presStyleLbl="node0" presStyleIdx="1" presStyleCnt="5"/>
      <dgm:spPr/>
    </dgm:pt>
    <dgm:pt modelId="{44DEAA6E-672B-E64A-89B5-A7D968D8E733}" type="pres">
      <dgm:prSet presAssocID="{B96F1A75-3097-451A-92B5-635EF08BCA1D}" presName="text" presStyleLbl="fgAcc0" presStyleIdx="1" presStyleCnt="5">
        <dgm:presLayoutVars>
          <dgm:chPref val="3"/>
        </dgm:presLayoutVars>
      </dgm:prSet>
      <dgm:spPr/>
    </dgm:pt>
    <dgm:pt modelId="{2EC5E334-9753-2D43-818D-03F8BDC2F873}" type="pres">
      <dgm:prSet presAssocID="{B96F1A75-3097-451A-92B5-635EF08BCA1D}" presName="hierChild2" presStyleCnt="0"/>
      <dgm:spPr/>
    </dgm:pt>
    <dgm:pt modelId="{BAA64EC4-EF81-F444-BCA1-0A48276F682A}" type="pres">
      <dgm:prSet presAssocID="{248A6544-391A-4232-B3FC-AF577E6883E0}" presName="hierRoot1" presStyleCnt="0"/>
      <dgm:spPr/>
    </dgm:pt>
    <dgm:pt modelId="{74EAB430-51D3-4F4A-B5E9-298E9687B43C}" type="pres">
      <dgm:prSet presAssocID="{248A6544-391A-4232-B3FC-AF577E6883E0}" presName="composite" presStyleCnt="0"/>
      <dgm:spPr/>
    </dgm:pt>
    <dgm:pt modelId="{6F822A6C-12D8-B640-9566-F7348D5AB884}" type="pres">
      <dgm:prSet presAssocID="{248A6544-391A-4232-B3FC-AF577E6883E0}" presName="background" presStyleLbl="node0" presStyleIdx="2" presStyleCnt="5"/>
      <dgm:spPr/>
    </dgm:pt>
    <dgm:pt modelId="{5620C4CE-ECC5-594D-A129-C07233A0DB2A}" type="pres">
      <dgm:prSet presAssocID="{248A6544-391A-4232-B3FC-AF577E6883E0}" presName="text" presStyleLbl="fgAcc0" presStyleIdx="2" presStyleCnt="5">
        <dgm:presLayoutVars>
          <dgm:chPref val="3"/>
        </dgm:presLayoutVars>
      </dgm:prSet>
      <dgm:spPr/>
    </dgm:pt>
    <dgm:pt modelId="{D6371976-0B18-7F45-BAB4-3EF6D1947CC6}" type="pres">
      <dgm:prSet presAssocID="{248A6544-391A-4232-B3FC-AF577E6883E0}" presName="hierChild2" presStyleCnt="0"/>
      <dgm:spPr/>
    </dgm:pt>
    <dgm:pt modelId="{8F82FF2E-2173-4346-858B-35917A00E7C1}" type="pres">
      <dgm:prSet presAssocID="{C36E0E6E-522B-497F-91A4-E8574F89BC2C}" presName="hierRoot1" presStyleCnt="0"/>
      <dgm:spPr/>
    </dgm:pt>
    <dgm:pt modelId="{69A29484-5E0F-2E45-AFE9-BEC8B5962E13}" type="pres">
      <dgm:prSet presAssocID="{C36E0E6E-522B-497F-91A4-E8574F89BC2C}" presName="composite" presStyleCnt="0"/>
      <dgm:spPr/>
    </dgm:pt>
    <dgm:pt modelId="{A72605EB-7701-1347-8114-BF8D1596882C}" type="pres">
      <dgm:prSet presAssocID="{C36E0E6E-522B-497F-91A4-E8574F89BC2C}" presName="background" presStyleLbl="node0" presStyleIdx="3" presStyleCnt="5"/>
      <dgm:spPr/>
    </dgm:pt>
    <dgm:pt modelId="{8A042E8E-88CE-7249-9A71-E99D2CF9AC50}" type="pres">
      <dgm:prSet presAssocID="{C36E0E6E-522B-497F-91A4-E8574F89BC2C}" presName="text" presStyleLbl="fgAcc0" presStyleIdx="3" presStyleCnt="5">
        <dgm:presLayoutVars>
          <dgm:chPref val="3"/>
        </dgm:presLayoutVars>
      </dgm:prSet>
      <dgm:spPr/>
    </dgm:pt>
    <dgm:pt modelId="{306B989D-45F8-BE48-B262-6A26D8D38A3A}" type="pres">
      <dgm:prSet presAssocID="{C36E0E6E-522B-497F-91A4-E8574F89BC2C}" presName="hierChild2" presStyleCnt="0"/>
      <dgm:spPr/>
    </dgm:pt>
    <dgm:pt modelId="{A49A21F9-CD25-7643-8922-C04CCECA2DD8}" type="pres">
      <dgm:prSet presAssocID="{0117EC8C-B737-4279-AEFE-5CA6B0FB22D1}" presName="hierRoot1" presStyleCnt="0"/>
      <dgm:spPr/>
    </dgm:pt>
    <dgm:pt modelId="{4B3BFAE9-BDB8-6545-8426-8EC85A37955C}" type="pres">
      <dgm:prSet presAssocID="{0117EC8C-B737-4279-AEFE-5CA6B0FB22D1}" presName="composite" presStyleCnt="0"/>
      <dgm:spPr/>
    </dgm:pt>
    <dgm:pt modelId="{FFED19FC-AB7E-F446-8ABC-C968F29519EF}" type="pres">
      <dgm:prSet presAssocID="{0117EC8C-B737-4279-AEFE-5CA6B0FB22D1}" presName="background" presStyleLbl="node0" presStyleIdx="4" presStyleCnt="5"/>
      <dgm:spPr/>
    </dgm:pt>
    <dgm:pt modelId="{4A4D0EC2-647B-0547-8A72-EBEB0D27EA14}" type="pres">
      <dgm:prSet presAssocID="{0117EC8C-B737-4279-AEFE-5CA6B0FB22D1}" presName="text" presStyleLbl="fgAcc0" presStyleIdx="4" presStyleCnt="5">
        <dgm:presLayoutVars>
          <dgm:chPref val="3"/>
        </dgm:presLayoutVars>
      </dgm:prSet>
      <dgm:spPr/>
    </dgm:pt>
    <dgm:pt modelId="{4C7D55CE-B090-E441-A0C7-DFA6DDF5AD8D}" type="pres">
      <dgm:prSet presAssocID="{0117EC8C-B737-4279-AEFE-5CA6B0FB22D1}" presName="hierChild2" presStyleCnt="0"/>
      <dgm:spPr/>
    </dgm:pt>
  </dgm:ptLst>
  <dgm:cxnLst>
    <dgm:cxn modelId="{8E6C7503-C8C6-48E7-A92D-7BB22DDDF68E}" srcId="{C7FDDB14-CE0E-4440-9296-E2D2C5D00FE4}" destId="{248A6544-391A-4232-B3FC-AF577E6883E0}" srcOrd="2" destOrd="0" parTransId="{B4249075-4817-419D-AEBD-33C83AB7CB6F}" sibTransId="{EB30BD25-9202-4586-B694-5FF38797E447}"/>
    <dgm:cxn modelId="{1366A638-86D4-F044-B817-766C9ACE01CA}" type="presOf" srcId="{C7FDDB14-CE0E-4440-9296-E2D2C5D00FE4}" destId="{B4DA9D7C-CF82-C54C-8141-6A4319273EC8}" srcOrd="0" destOrd="0" presId="urn:microsoft.com/office/officeart/2005/8/layout/hierarchy1"/>
    <dgm:cxn modelId="{8DC15062-0079-0440-AD2F-9A7FEAAF431A}" type="presOf" srcId="{C36E0E6E-522B-497F-91A4-E8574F89BC2C}" destId="{8A042E8E-88CE-7249-9A71-E99D2CF9AC50}" srcOrd="0" destOrd="0" presId="urn:microsoft.com/office/officeart/2005/8/layout/hierarchy1"/>
    <dgm:cxn modelId="{CDB8FD6B-1CCB-496F-962F-CBC3D188F094}" srcId="{C7FDDB14-CE0E-4440-9296-E2D2C5D00FE4}" destId="{1F2B0775-24A5-4494-94FA-B96505310C36}" srcOrd="0" destOrd="0" parTransId="{878C7E0E-0D80-45D3-9F95-E28F66B31439}" sibTransId="{C7F8B9CF-8F76-4979-8B32-F82D4F1E7295}"/>
    <dgm:cxn modelId="{CFFC868C-2B69-4C42-AB40-CEEFF9D4CBBE}" type="presOf" srcId="{248A6544-391A-4232-B3FC-AF577E6883E0}" destId="{5620C4CE-ECC5-594D-A129-C07233A0DB2A}" srcOrd="0" destOrd="0" presId="urn:microsoft.com/office/officeart/2005/8/layout/hierarchy1"/>
    <dgm:cxn modelId="{8B682FAA-FB82-4C4F-B4AC-3C7C19C45C14}" srcId="{C7FDDB14-CE0E-4440-9296-E2D2C5D00FE4}" destId="{C36E0E6E-522B-497F-91A4-E8574F89BC2C}" srcOrd="3" destOrd="0" parTransId="{98E19ADF-DE77-4067-85DF-437B0A841C03}" sibTransId="{7D8C2D37-751C-4057-AA78-9760B0A68B02}"/>
    <dgm:cxn modelId="{0A8A8AC3-0C29-0D4B-8FA2-F3CD917B7D60}" type="presOf" srcId="{0117EC8C-B737-4279-AEFE-5CA6B0FB22D1}" destId="{4A4D0EC2-647B-0547-8A72-EBEB0D27EA14}" srcOrd="0" destOrd="0" presId="urn:microsoft.com/office/officeart/2005/8/layout/hierarchy1"/>
    <dgm:cxn modelId="{A2C868CA-A31F-4DDC-B780-B3E25CA8AE8A}" srcId="{C7FDDB14-CE0E-4440-9296-E2D2C5D00FE4}" destId="{B96F1A75-3097-451A-92B5-635EF08BCA1D}" srcOrd="1" destOrd="0" parTransId="{5BBAA05A-C663-4078-9875-F2892FCE7205}" sibTransId="{DC5883D8-F262-43E7-9BD1-C478E42DB096}"/>
    <dgm:cxn modelId="{C58C10F0-394B-3B4F-ACBF-FB3F1E7D8DA2}" type="presOf" srcId="{B96F1A75-3097-451A-92B5-635EF08BCA1D}" destId="{44DEAA6E-672B-E64A-89B5-A7D968D8E733}" srcOrd="0" destOrd="0" presId="urn:microsoft.com/office/officeart/2005/8/layout/hierarchy1"/>
    <dgm:cxn modelId="{1917C5F4-72BC-5C44-A594-5DD74C997A0F}" type="presOf" srcId="{1F2B0775-24A5-4494-94FA-B96505310C36}" destId="{67CA063D-14BE-F44D-95FA-B9A7CD1EC5D7}" srcOrd="0" destOrd="0" presId="urn:microsoft.com/office/officeart/2005/8/layout/hierarchy1"/>
    <dgm:cxn modelId="{8A931EFA-CC9C-4282-B38C-1D21D66E598E}" srcId="{C7FDDB14-CE0E-4440-9296-E2D2C5D00FE4}" destId="{0117EC8C-B737-4279-AEFE-5CA6B0FB22D1}" srcOrd="4" destOrd="0" parTransId="{301F20DB-77AB-41F1-9EC6-B0BA41BB0F8E}" sibTransId="{0814AFED-1A65-475D-A5B2-BD15A297374A}"/>
    <dgm:cxn modelId="{C2375BCB-1133-2843-83F3-DFF590D7BA88}" type="presParOf" srcId="{B4DA9D7C-CF82-C54C-8141-6A4319273EC8}" destId="{706F4BAE-BE47-5A49-AFB8-7E0DE1D642C1}" srcOrd="0" destOrd="0" presId="urn:microsoft.com/office/officeart/2005/8/layout/hierarchy1"/>
    <dgm:cxn modelId="{01B024B1-AC53-9841-9C2A-F0D5ADE1F7FF}" type="presParOf" srcId="{706F4BAE-BE47-5A49-AFB8-7E0DE1D642C1}" destId="{C2035315-7972-F54A-9EDE-77F08422EB49}" srcOrd="0" destOrd="0" presId="urn:microsoft.com/office/officeart/2005/8/layout/hierarchy1"/>
    <dgm:cxn modelId="{A941CA92-C862-9F44-BFA4-F1E88EBCD4E4}" type="presParOf" srcId="{C2035315-7972-F54A-9EDE-77F08422EB49}" destId="{46597908-96EB-C743-B766-D3D6BF8785C6}" srcOrd="0" destOrd="0" presId="urn:microsoft.com/office/officeart/2005/8/layout/hierarchy1"/>
    <dgm:cxn modelId="{4D766EAC-80E7-A14D-9FD2-007D81B05DFF}" type="presParOf" srcId="{C2035315-7972-F54A-9EDE-77F08422EB49}" destId="{67CA063D-14BE-F44D-95FA-B9A7CD1EC5D7}" srcOrd="1" destOrd="0" presId="urn:microsoft.com/office/officeart/2005/8/layout/hierarchy1"/>
    <dgm:cxn modelId="{E098E378-97D7-FB41-8984-1A2B1C097A44}" type="presParOf" srcId="{706F4BAE-BE47-5A49-AFB8-7E0DE1D642C1}" destId="{F4101D2C-C321-6E4C-850A-A2B4D58E05A4}" srcOrd="1" destOrd="0" presId="urn:microsoft.com/office/officeart/2005/8/layout/hierarchy1"/>
    <dgm:cxn modelId="{B4EFC83F-C23C-C34C-A354-13BAA5148C0D}" type="presParOf" srcId="{B4DA9D7C-CF82-C54C-8141-6A4319273EC8}" destId="{8D0505B7-F104-F041-A454-FD972540608F}" srcOrd="1" destOrd="0" presId="urn:microsoft.com/office/officeart/2005/8/layout/hierarchy1"/>
    <dgm:cxn modelId="{2AB231A7-379F-054A-BB3E-04C6744751A9}" type="presParOf" srcId="{8D0505B7-F104-F041-A454-FD972540608F}" destId="{C4C7FDFD-DBB3-3A4D-95FE-52EC5B4D4C80}" srcOrd="0" destOrd="0" presId="urn:microsoft.com/office/officeart/2005/8/layout/hierarchy1"/>
    <dgm:cxn modelId="{4F12D94D-34C5-E040-B541-DC74C3F1C15A}" type="presParOf" srcId="{C4C7FDFD-DBB3-3A4D-95FE-52EC5B4D4C80}" destId="{42BFEF29-29AC-5441-ACBF-683255C9C9FC}" srcOrd="0" destOrd="0" presId="urn:microsoft.com/office/officeart/2005/8/layout/hierarchy1"/>
    <dgm:cxn modelId="{6E7AD1FE-6340-ED48-9730-D72317F22668}" type="presParOf" srcId="{C4C7FDFD-DBB3-3A4D-95FE-52EC5B4D4C80}" destId="{44DEAA6E-672B-E64A-89B5-A7D968D8E733}" srcOrd="1" destOrd="0" presId="urn:microsoft.com/office/officeart/2005/8/layout/hierarchy1"/>
    <dgm:cxn modelId="{C4DE748D-88AD-374C-95F9-7BFFEFC67EDA}" type="presParOf" srcId="{8D0505B7-F104-F041-A454-FD972540608F}" destId="{2EC5E334-9753-2D43-818D-03F8BDC2F873}" srcOrd="1" destOrd="0" presId="urn:microsoft.com/office/officeart/2005/8/layout/hierarchy1"/>
    <dgm:cxn modelId="{DEC64FCD-D950-4D44-A8D5-7701F9C4060D}" type="presParOf" srcId="{B4DA9D7C-CF82-C54C-8141-6A4319273EC8}" destId="{BAA64EC4-EF81-F444-BCA1-0A48276F682A}" srcOrd="2" destOrd="0" presId="urn:microsoft.com/office/officeart/2005/8/layout/hierarchy1"/>
    <dgm:cxn modelId="{CCEFAF3D-3550-9F4D-810F-99031AAD779F}" type="presParOf" srcId="{BAA64EC4-EF81-F444-BCA1-0A48276F682A}" destId="{74EAB430-51D3-4F4A-B5E9-298E9687B43C}" srcOrd="0" destOrd="0" presId="urn:microsoft.com/office/officeart/2005/8/layout/hierarchy1"/>
    <dgm:cxn modelId="{0A472073-5F19-6F4F-9DB4-BD78316E1DA1}" type="presParOf" srcId="{74EAB430-51D3-4F4A-B5E9-298E9687B43C}" destId="{6F822A6C-12D8-B640-9566-F7348D5AB884}" srcOrd="0" destOrd="0" presId="urn:microsoft.com/office/officeart/2005/8/layout/hierarchy1"/>
    <dgm:cxn modelId="{C00163F7-8DA4-564D-A5DD-60EC061E5BF7}" type="presParOf" srcId="{74EAB430-51D3-4F4A-B5E9-298E9687B43C}" destId="{5620C4CE-ECC5-594D-A129-C07233A0DB2A}" srcOrd="1" destOrd="0" presId="urn:microsoft.com/office/officeart/2005/8/layout/hierarchy1"/>
    <dgm:cxn modelId="{09B8709B-A495-4147-92C9-20CCD0E8C5E7}" type="presParOf" srcId="{BAA64EC4-EF81-F444-BCA1-0A48276F682A}" destId="{D6371976-0B18-7F45-BAB4-3EF6D1947CC6}" srcOrd="1" destOrd="0" presId="urn:microsoft.com/office/officeart/2005/8/layout/hierarchy1"/>
    <dgm:cxn modelId="{F8FECBE3-DE3D-C049-B599-4CBC7EF0437C}" type="presParOf" srcId="{B4DA9D7C-CF82-C54C-8141-6A4319273EC8}" destId="{8F82FF2E-2173-4346-858B-35917A00E7C1}" srcOrd="3" destOrd="0" presId="urn:microsoft.com/office/officeart/2005/8/layout/hierarchy1"/>
    <dgm:cxn modelId="{954EBC46-CFC9-5443-BEDF-209FB340A6A9}" type="presParOf" srcId="{8F82FF2E-2173-4346-858B-35917A00E7C1}" destId="{69A29484-5E0F-2E45-AFE9-BEC8B5962E13}" srcOrd="0" destOrd="0" presId="urn:microsoft.com/office/officeart/2005/8/layout/hierarchy1"/>
    <dgm:cxn modelId="{B3D428AB-C15B-8A44-A726-4075ABC50FDE}" type="presParOf" srcId="{69A29484-5E0F-2E45-AFE9-BEC8B5962E13}" destId="{A72605EB-7701-1347-8114-BF8D1596882C}" srcOrd="0" destOrd="0" presId="urn:microsoft.com/office/officeart/2005/8/layout/hierarchy1"/>
    <dgm:cxn modelId="{551C8193-129A-164B-AD4A-B3BDA9EAD01F}" type="presParOf" srcId="{69A29484-5E0F-2E45-AFE9-BEC8B5962E13}" destId="{8A042E8E-88CE-7249-9A71-E99D2CF9AC50}" srcOrd="1" destOrd="0" presId="urn:microsoft.com/office/officeart/2005/8/layout/hierarchy1"/>
    <dgm:cxn modelId="{FC2CEF80-699D-C543-9D9B-2DE217100814}" type="presParOf" srcId="{8F82FF2E-2173-4346-858B-35917A00E7C1}" destId="{306B989D-45F8-BE48-B262-6A26D8D38A3A}" srcOrd="1" destOrd="0" presId="urn:microsoft.com/office/officeart/2005/8/layout/hierarchy1"/>
    <dgm:cxn modelId="{C6625BC9-7CBA-8141-B19D-24EDC4D1F0CB}" type="presParOf" srcId="{B4DA9D7C-CF82-C54C-8141-6A4319273EC8}" destId="{A49A21F9-CD25-7643-8922-C04CCECA2DD8}" srcOrd="4" destOrd="0" presId="urn:microsoft.com/office/officeart/2005/8/layout/hierarchy1"/>
    <dgm:cxn modelId="{63132D24-B072-4F4A-95F0-C29828F173D9}" type="presParOf" srcId="{A49A21F9-CD25-7643-8922-C04CCECA2DD8}" destId="{4B3BFAE9-BDB8-6545-8426-8EC85A37955C}" srcOrd="0" destOrd="0" presId="urn:microsoft.com/office/officeart/2005/8/layout/hierarchy1"/>
    <dgm:cxn modelId="{3C36A3C3-98C8-8548-9478-155CFF4526BD}" type="presParOf" srcId="{4B3BFAE9-BDB8-6545-8426-8EC85A37955C}" destId="{FFED19FC-AB7E-F446-8ABC-C968F29519EF}" srcOrd="0" destOrd="0" presId="urn:microsoft.com/office/officeart/2005/8/layout/hierarchy1"/>
    <dgm:cxn modelId="{BE82552E-672A-D248-9CA9-8B647145A4A5}" type="presParOf" srcId="{4B3BFAE9-BDB8-6545-8426-8EC85A37955C}" destId="{4A4D0EC2-647B-0547-8A72-EBEB0D27EA14}" srcOrd="1" destOrd="0" presId="urn:microsoft.com/office/officeart/2005/8/layout/hierarchy1"/>
    <dgm:cxn modelId="{9209292B-06DF-9C4F-BC82-DD5E53A66017}" type="presParOf" srcId="{A49A21F9-CD25-7643-8922-C04CCECA2DD8}" destId="{4C7D55CE-B090-E441-A0C7-DFA6DDF5AD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7EC633-401C-49F7-9479-FDA657126D3A}" type="doc">
      <dgm:prSet loTypeId="urn:microsoft.com/office/officeart/2016/7/layout/VerticalSolidAction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C83F304-2BC2-452C-8C1A-E87140AB46C8}">
      <dgm:prSet/>
      <dgm:spPr/>
      <dgm:t>
        <a:bodyPr/>
        <a:lstStyle/>
        <a:p>
          <a:r>
            <a:rPr lang="en-IE"/>
            <a:t>Enhance AI Tools: </a:t>
          </a:r>
          <a:endParaRPr lang="en-US"/>
        </a:p>
      </dgm:t>
    </dgm:pt>
    <dgm:pt modelId="{E1648B4A-7763-418B-B8A1-D8DA19DBBE91}" type="parTrans" cxnId="{16146963-BF24-4E17-B101-3C48896F8338}">
      <dgm:prSet/>
      <dgm:spPr/>
      <dgm:t>
        <a:bodyPr/>
        <a:lstStyle/>
        <a:p>
          <a:endParaRPr lang="en-US"/>
        </a:p>
      </dgm:t>
    </dgm:pt>
    <dgm:pt modelId="{C9ADD576-4F1E-4180-8442-015C13582321}" type="sibTrans" cxnId="{16146963-BF24-4E17-B101-3C48896F8338}">
      <dgm:prSet/>
      <dgm:spPr/>
      <dgm:t>
        <a:bodyPr/>
        <a:lstStyle/>
        <a:p>
          <a:endParaRPr lang="en-US"/>
        </a:p>
      </dgm:t>
    </dgm:pt>
    <dgm:pt modelId="{489FD1FB-37D4-4801-947B-FF210187A129}">
      <dgm:prSet/>
      <dgm:spPr/>
      <dgm:t>
        <a:bodyPr/>
        <a:lstStyle/>
        <a:p>
          <a:r>
            <a:rPr lang="en-IE"/>
            <a:t>Focus on refining tools to enhance human-like interactions and solve practical problems, as indicated in Topics 0 and 3. (40% of tweets)</a:t>
          </a:r>
          <a:endParaRPr lang="en-US"/>
        </a:p>
      </dgm:t>
    </dgm:pt>
    <dgm:pt modelId="{D17DF22B-BE4E-464F-BCF3-1B4793097C07}" type="parTrans" cxnId="{1AEE757A-A0E8-4C9A-BF67-E2799934C036}">
      <dgm:prSet/>
      <dgm:spPr/>
      <dgm:t>
        <a:bodyPr/>
        <a:lstStyle/>
        <a:p>
          <a:endParaRPr lang="en-US"/>
        </a:p>
      </dgm:t>
    </dgm:pt>
    <dgm:pt modelId="{C5C7F6B6-0B44-4973-82AF-C401B6B70A66}" type="sibTrans" cxnId="{1AEE757A-A0E8-4C9A-BF67-E2799934C036}">
      <dgm:prSet/>
      <dgm:spPr/>
      <dgm:t>
        <a:bodyPr/>
        <a:lstStyle/>
        <a:p>
          <a:endParaRPr lang="en-US"/>
        </a:p>
      </dgm:t>
    </dgm:pt>
    <dgm:pt modelId="{17C615E6-7B5A-4BB2-BA74-F1AC06BF392E}">
      <dgm:prSet/>
      <dgm:spPr/>
      <dgm:t>
        <a:bodyPr/>
        <a:lstStyle/>
        <a:p>
          <a:r>
            <a:rPr lang="en-IE"/>
            <a:t>Monitor Trends: </a:t>
          </a:r>
          <a:endParaRPr lang="en-US"/>
        </a:p>
      </dgm:t>
    </dgm:pt>
    <dgm:pt modelId="{115DAA17-ED4C-4E5D-ADBF-6C904D946F81}" type="parTrans" cxnId="{34C4591B-54CD-4BA7-B6B7-B08649A68614}">
      <dgm:prSet/>
      <dgm:spPr/>
      <dgm:t>
        <a:bodyPr/>
        <a:lstStyle/>
        <a:p>
          <a:endParaRPr lang="en-US"/>
        </a:p>
      </dgm:t>
    </dgm:pt>
    <dgm:pt modelId="{AB1917BA-8C32-417A-9B4B-A45FFDB3E7C5}" type="sibTrans" cxnId="{34C4591B-54CD-4BA7-B6B7-B08649A68614}">
      <dgm:prSet/>
      <dgm:spPr/>
      <dgm:t>
        <a:bodyPr/>
        <a:lstStyle/>
        <a:p>
          <a:endParaRPr lang="en-US"/>
        </a:p>
      </dgm:t>
    </dgm:pt>
    <dgm:pt modelId="{A4093EE8-F1FD-41E4-8228-DFB1C64EE791}">
      <dgm:prSet/>
      <dgm:spPr/>
      <dgm:t>
        <a:bodyPr/>
        <a:lstStyle/>
        <a:p>
          <a:r>
            <a:rPr lang="en-IE"/>
            <a:t>People look to be thinking of moving away from search engines like google and Bing, indicated in Topic 4 (20% of tweets)</a:t>
          </a:r>
          <a:endParaRPr lang="en-US"/>
        </a:p>
      </dgm:t>
    </dgm:pt>
    <dgm:pt modelId="{8EA0C832-72C3-481F-B0AF-CF9E8EF7D1B4}" type="parTrans" cxnId="{1915EDAB-4245-425E-84F1-5E4463E89702}">
      <dgm:prSet/>
      <dgm:spPr/>
      <dgm:t>
        <a:bodyPr/>
        <a:lstStyle/>
        <a:p>
          <a:endParaRPr lang="en-US"/>
        </a:p>
      </dgm:t>
    </dgm:pt>
    <dgm:pt modelId="{85CB48A1-FE5F-4D10-BE67-2375312E69A5}" type="sibTrans" cxnId="{1915EDAB-4245-425E-84F1-5E4463E89702}">
      <dgm:prSet/>
      <dgm:spPr/>
      <dgm:t>
        <a:bodyPr/>
        <a:lstStyle/>
        <a:p>
          <a:endParaRPr lang="en-US"/>
        </a:p>
      </dgm:t>
    </dgm:pt>
    <dgm:pt modelId="{3B251843-0232-4D63-8C1D-3EC44EFB6CD7}">
      <dgm:prSet/>
      <dgm:spPr/>
      <dgm:t>
        <a:bodyPr/>
        <a:lstStyle/>
        <a:p>
          <a:r>
            <a:rPr lang="en-IE"/>
            <a:t>User-Centric Development: </a:t>
          </a:r>
          <a:endParaRPr lang="en-US"/>
        </a:p>
      </dgm:t>
    </dgm:pt>
    <dgm:pt modelId="{DA6D9E39-EFF8-4B13-9FD5-01E270AB419B}" type="parTrans" cxnId="{86055DEF-FFDC-46A0-A4C8-A89072512EC7}">
      <dgm:prSet/>
      <dgm:spPr/>
      <dgm:t>
        <a:bodyPr/>
        <a:lstStyle/>
        <a:p>
          <a:endParaRPr lang="en-US"/>
        </a:p>
      </dgm:t>
    </dgm:pt>
    <dgm:pt modelId="{1B977CFA-3F65-43FC-8997-4F7F0914958A}" type="sibTrans" cxnId="{86055DEF-FFDC-46A0-A4C8-A89072512EC7}">
      <dgm:prSet/>
      <dgm:spPr/>
      <dgm:t>
        <a:bodyPr/>
        <a:lstStyle/>
        <a:p>
          <a:endParaRPr lang="en-US"/>
        </a:p>
      </dgm:t>
    </dgm:pt>
    <dgm:pt modelId="{A3ACFEA6-072B-46A2-A301-185DD263E80B}">
      <dgm:prSet/>
      <dgm:spPr/>
      <dgm:t>
        <a:bodyPr/>
        <a:lstStyle/>
        <a:p>
          <a:r>
            <a:rPr lang="en-IE"/>
            <a:t>Use insights from Topic 1 to improve user interfaces and experiences, potentially reducing frustrations and barriers to AI adoption. (27%)</a:t>
          </a:r>
          <a:endParaRPr lang="en-US"/>
        </a:p>
      </dgm:t>
    </dgm:pt>
    <dgm:pt modelId="{A55B9AD0-4B9C-4B7A-B6DE-565F261F3476}" type="parTrans" cxnId="{77DDD612-DE18-4C1A-9549-AA34838C7871}">
      <dgm:prSet/>
      <dgm:spPr/>
      <dgm:t>
        <a:bodyPr/>
        <a:lstStyle/>
        <a:p>
          <a:endParaRPr lang="en-US"/>
        </a:p>
      </dgm:t>
    </dgm:pt>
    <dgm:pt modelId="{0EB646CA-8379-4D9C-8A50-393A52C1DF68}" type="sibTrans" cxnId="{77DDD612-DE18-4C1A-9549-AA34838C7871}">
      <dgm:prSet/>
      <dgm:spPr/>
      <dgm:t>
        <a:bodyPr/>
        <a:lstStyle/>
        <a:p>
          <a:endParaRPr lang="en-US"/>
        </a:p>
      </dgm:t>
    </dgm:pt>
    <dgm:pt modelId="{ABFA6868-B007-D54B-A3F7-6457E5886624}" type="pres">
      <dgm:prSet presAssocID="{597EC633-401C-49F7-9479-FDA657126D3A}" presName="Name0" presStyleCnt="0">
        <dgm:presLayoutVars>
          <dgm:dir/>
          <dgm:animLvl val="lvl"/>
          <dgm:resizeHandles val="exact"/>
        </dgm:presLayoutVars>
      </dgm:prSet>
      <dgm:spPr/>
    </dgm:pt>
    <dgm:pt modelId="{EB73E63A-4990-5541-BE32-50625BC9CAAB}" type="pres">
      <dgm:prSet presAssocID="{4C83F304-2BC2-452C-8C1A-E87140AB46C8}" presName="linNode" presStyleCnt="0"/>
      <dgm:spPr/>
    </dgm:pt>
    <dgm:pt modelId="{AB0FF6B7-A225-FE4C-BA09-C104F6AB2812}" type="pres">
      <dgm:prSet presAssocID="{4C83F304-2BC2-452C-8C1A-E87140AB46C8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5A6BF146-2005-6340-8290-10AD616C4283}" type="pres">
      <dgm:prSet presAssocID="{4C83F304-2BC2-452C-8C1A-E87140AB46C8}" presName="descendantText" presStyleLbl="alignAccFollowNode1" presStyleIdx="0" presStyleCnt="3">
        <dgm:presLayoutVars>
          <dgm:bulletEnabled/>
        </dgm:presLayoutVars>
      </dgm:prSet>
      <dgm:spPr/>
    </dgm:pt>
    <dgm:pt modelId="{FD14E509-C577-C142-B8B9-43268DB9E83B}" type="pres">
      <dgm:prSet presAssocID="{C9ADD576-4F1E-4180-8442-015C13582321}" presName="sp" presStyleCnt="0"/>
      <dgm:spPr/>
    </dgm:pt>
    <dgm:pt modelId="{03866E3A-ED57-D94E-A931-B67AE7752CE9}" type="pres">
      <dgm:prSet presAssocID="{17C615E6-7B5A-4BB2-BA74-F1AC06BF392E}" presName="linNode" presStyleCnt="0"/>
      <dgm:spPr/>
    </dgm:pt>
    <dgm:pt modelId="{EE2931B3-C1B2-DA4D-B0E6-0960C54F58DD}" type="pres">
      <dgm:prSet presAssocID="{17C615E6-7B5A-4BB2-BA74-F1AC06BF392E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E02E11F2-3EE1-444A-8ECB-2B14D9238775}" type="pres">
      <dgm:prSet presAssocID="{17C615E6-7B5A-4BB2-BA74-F1AC06BF392E}" presName="descendantText" presStyleLbl="alignAccFollowNode1" presStyleIdx="1" presStyleCnt="3">
        <dgm:presLayoutVars>
          <dgm:bulletEnabled/>
        </dgm:presLayoutVars>
      </dgm:prSet>
      <dgm:spPr/>
    </dgm:pt>
    <dgm:pt modelId="{9DD04F5F-6C66-7347-A940-CFF9F747A8C8}" type="pres">
      <dgm:prSet presAssocID="{AB1917BA-8C32-417A-9B4B-A45FFDB3E7C5}" presName="sp" presStyleCnt="0"/>
      <dgm:spPr/>
    </dgm:pt>
    <dgm:pt modelId="{74DBDE35-31F5-F944-B5E4-2911BEE46F0C}" type="pres">
      <dgm:prSet presAssocID="{3B251843-0232-4D63-8C1D-3EC44EFB6CD7}" presName="linNode" presStyleCnt="0"/>
      <dgm:spPr/>
    </dgm:pt>
    <dgm:pt modelId="{A3ECA093-6B25-1F4B-9674-A8906BC8BA25}" type="pres">
      <dgm:prSet presAssocID="{3B251843-0232-4D63-8C1D-3EC44EFB6CD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0730CE03-7E98-3D42-A47A-B8F6D4BBA8C7}" type="pres">
      <dgm:prSet presAssocID="{3B251843-0232-4D63-8C1D-3EC44EFB6CD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6E8AAC09-47DF-CE4D-A49E-615418549682}" type="presOf" srcId="{17C615E6-7B5A-4BB2-BA74-F1AC06BF392E}" destId="{EE2931B3-C1B2-DA4D-B0E6-0960C54F58DD}" srcOrd="0" destOrd="0" presId="urn:microsoft.com/office/officeart/2016/7/layout/VerticalSolidActionList"/>
    <dgm:cxn modelId="{77DDD612-DE18-4C1A-9549-AA34838C7871}" srcId="{3B251843-0232-4D63-8C1D-3EC44EFB6CD7}" destId="{A3ACFEA6-072B-46A2-A301-185DD263E80B}" srcOrd="0" destOrd="0" parTransId="{A55B9AD0-4B9C-4B7A-B6DE-565F261F3476}" sibTransId="{0EB646CA-8379-4D9C-8A50-393A52C1DF68}"/>
    <dgm:cxn modelId="{34C4591B-54CD-4BA7-B6B7-B08649A68614}" srcId="{597EC633-401C-49F7-9479-FDA657126D3A}" destId="{17C615E6-7B5A-4BB2-BA74-F1AC06BF392E}" srcOrd="1" destOrd="0" parTransId="{115DAA17-ED4C-4E5D-ADBF-6C904D946F81}" sibTransId="{AB1917BA-8C32-417A-9B4B-A45FFDB3E7C5}"/>
    <dgm:cxn modelId="{D0B33442-CF0C-DC43-BAEB-F57A3638F3E2}" type="presOf" srcId="{489FD1FB-37D4-4801-947B-FF210187A129}" destId="{5A6BF146-2005-6340-8290-10AD616C4283}" srcOrd="0" destOrd="0" presId="urn:microsoft.com/office/officeart/2016/7/layout/VerticalSolidActionList"/>
    <dgm:cxn modelId="{1FF5B362-BFB0-AA4D-B511-9D9BC6BF733D}" type="presOf" srcId="{A3ACFEA6-072B-46A2-A301-185DD263E80B}" destId="{0730CE03-7E98-3D42-A47A-B8F6D4BBA8C7}" srcOrd="0" destOrd="0" presId="urn:microsoft.com/office/officeart/2016/7/layout/VerticalSolidActionList"/>
    <dgm:cxn modelId="{16146963-BF24-4E17-B101-3C48896F8338}" srcId="{597EC633-401C-49F7-9479-FDA657126D3A}" destId="{4C83F304-2BC2-452C-8C1A-E87140AB46C8}" srcOrd="0" destOrd="0" parTransId="{E1648B4A-7763-418B-B8A1-D8DA19DBBE91}" sibTransId="{C9ADD576-4F1E-4180-8442-015C13582321}"/>
    <dgm:cxn modelId="{1AEE757A-A0E8-4C9A-BF67-E2799934C036}" srcId="{4C83F304-2BC2-452C-8C1A-E87140AB46C8}" destId="{489FD1FB-37D4-4801-947B-FF210187A129}" srcOrd="0" destOrd="0" parTransId="{D17DF22B-BE4E-464F-BCF3-1B4793097C07}" sibTransId="{C5C7F6B6-0B44-4973-82AF-C401B6B70A66}"/>
    <dgm:cxn modelId="{1915EDAB-4245-425E-84F1-5E4463E89702}" srcId="{17C615E6-7B5A-4BB2-BA74-F1AC06BF392E}" destId="{A4093EE8-F1FD-41E4-8228-DFB1C64EE791}" srcOrd="0" destOrd="0" parTransId="{8EA0C832-72C3-481F-B0AF-CF9E8EF7D1B4}" sibTransId="{85CB48A1-FE5F-4D10-BE67-2375312E69A5}"/>
    <dgm:cxn modelId="{C3F6EDB5-B938-E247-B29E-005324B34176}" type="presOf" srcId="{597EC633-401C-49F7-9479-FDA657126D3A}" destId="{ABFA6868-B007-D54B-A3F7-6457E5886624}" srcOrd="0" destOrd="0" presId="urn:microsoft.com/office/officeart/2016/7/layout/VerticalSolidActionList"/>
    <dgm:cxn modelId="{8EB4B3B8-D3FF-0243-90C2-72D497BDA091}" type="presOf" srcId="{4C83F304-2BC2-452C-8C1A-E87140AB46C8}" destId="{AB0FF6B7-A225-FE4C-BA09-C104F6AB2812}" srcOrd="0" destOrd="0" presId="urn:microsoft.com/office/officeart/2016/7/layout/VerticalSolidActionList"/>
    <dgm:cxn modelId="{F1CA7FE8-6507-2A40-AF60-9C5BC4A3FB79}" type="presOf" srcId="{3B251843-0232-4D63-8C1D-3EC44EFB6CD7}" destId="{A3ECA093-6B25-1F4B-9674-A8906BC8BA25}" srcOrd="0" destOrd="0" presId="urn:microsoft.com/office/officeart/2016/7/layout/VerticalSolidActionList"/>
    <dgm:cxn modelId="{86055DEF-FFDC-46A0-A4C8-A89072512EC7}" srcId="{597EC633-401C-49F7-9479-FDA657126D3A}" destId="{3B251843-0232-4D63-8C1D-3EC44EFB6CD7}" srcOrd="2" destOrd="0" parTransId="{DA6D9E39-EFF8-4B13-9FD5-01E270AB419B}" sibTransId="{1B977CFA-3F65-43FC-8997-4F7F0914958A}"/>
    <dgm:cxn modelId="{513AEFF3-2E62-3F4F-A988-C4F1517D08A2}" type="presOf" srcId="{A4093EE8-F1FD-41E4-8228-DFB1C64EE791}" destId="{E02E11F2-3EE1-444A-8ECB-2B14D9238775}" srcOrd="0" destOrd="0" presId="urn:microsoft.com/office/officeart/2016/7/layout/VerticalSolidActionList"/>
    <dgm:cxn modelId="{CC7EC954-464C-614D-BF2F-426FA01D0CF7}" type="presParOf" srcId="{ABFA6868-B007-D54B-A3F7-6457E5886624}" destId="{EB73E63A-4990-5541-BE32-50625BC9CAAB}" srcOrd="0" destOrd="0" presId="urn:microsoft.com/office/officeart/2016/7/layout/VerticalSolidActionList"/>
    <dgm:cxn modelId="{7509523C-38D9-0C43-9907-329BE53066D3}" type="presParOf" srcId="{EB73E63A-4990-5541-BE32-50625BC9CAAB}" destId="{AB0FF6B7-A225-FE4C-BA09-C104F6AB2812}" srcOrd="0" destOrd="0" presId="urn:microsoft.com/office/officeart/2016/7/layout/VerticalSolidActionList"/>
    <dgm:cxn modelId="{D9003FE8-7CED-5744-A66A-3644631884D7}" type="presParOf" srcId="{EB73E63A-4990-5541-BE32-50625BC9CAAB}" destId="{5A6BF146-2005-6340-8290-10AD616C4283}" srcOrd="1" destOrd="0" presId="urn:microsoft.com/office/officeart/2016/7/layout/VerticalSolidActionList"/>
    <dgm:cxn modelId="{2E64231C-1067-3943-A758-61A78055BC90}" type="presParOf" srcId="{ABFA6868-B007-D54B-A3F7-6457E5886624}" destId="{FD14E509-C577-C142-B8B9-43268DB9E83B}" srcOrd="1" destOrd="0" presId="urn:microsoft.com/office/officeart/2016/7/layout/VerticalSolidActionList"/>
    <dgm:cxn modelId="{6326DD55-C4FB-6743-A1DD-8D687A72CC78}" type="presParOf" srcId="{ABFA6868-B007-D54B-A3F7-6457E5886624}" destId="{03866E3A-ED57-D94E-A931-B67AE7752CE9}" srcOrd="2" destOrd="0" presId="urn:microsoft.com/office/officeart/2016/7/layout/VerticalSolidActionList"/>
    <dgm:cxn modelId="{C407CB3F-6ADE-414B-8BBF-C09E68389908}" type="presParOf" srcId="{03866E3A-ED57-D94E-A931-B67AE7752CE9}" destId="{EE2931B3-C1B2-DA4D-B0E6-0960C54F58DD}" srcOrd="0" destOrd="0" presId="urn:microsoft.com/office/officeart/2016/7/layout/VerticalSolidActionList"/>
    <dgm:cxn modelId="{03FED025-0E47-0C4A-8A70-041C94E16DE9}" type="presParOf" srcId="{03866E3A-ED57-D94E-A931-B67AE7752CE9}" destId="{E02E11F2-3EE1-444A-8ECB-2B14D9238775}" srcOrd="1" destOrd="0" presId="urn:microsoft.com/office/officeart/2016/7/layout/VerticalSolidActionList"/>
    <dgm:cxn modelId="{6FDB2B6B-1448-F641-931A-01ED0B38CE52}" type="presParOf" srcId="{ABFA6868-B007-D54B-A3F7-6457E5886624}" destId="{9DD04F5F-6C66-7347-A940-CFF9F747A8C8}" srcOrd="3" destOrd="0" presId="urn:microsoft.com/office/officeart/2016/7/layout/VerticalSolidActionList"/>
    <dgm:cxn modelId="{9C3536A8-1408-AE46-87F2-F8DD829D47B0}" type="presParOf" srcId="{ABFA6868-B007-D54B-A3F7-6457E5886624}" destId="{74DBDE35-31F5-F944-B5E4-2911BEE46F0C}" srcOrd="4" destOrd="0" presId="urn:microsoft.com/office/officeart/2016/7/layout/VerticalSolidActionList"/>
    <dgm:cxn modelId="{EED52ABE-95E7-B34A-93C3-ADDA93441080}" type="presParOf" srcId="{74DBDE35-31F5-F944-B5E4-2911BEE46F0C}" destId="{A3ECA093-6B25-1F4B-9674-A8906BC8BA25}" srcOrd="0" destOrd="0" presId="urn:microsoft.com/office/officeart/2016/7/layout/VerticalSolidActionList"/>
    <dgm:cxn modelId="{04D239F6-443D-2E42-A832-11F9DCC57B7C}" type="presParOf" srcId="{74DBDE35-31F5-F944-B5E4-2911BEE46F0C}" destId="{0730CE03-7E98-3D42-A47A-B8F6D4BBA8C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73780-6868-4E93-AAF5-165AE6005F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F16B12-7260-420E-B5D4-50EFB279D1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Technical issue detection </a:t>
          </a:r>
        </a:p>
      </dgm:t>
    </dgm:pt>
    <dgm:pt modelId="{FA735DD3-1DD2-4193-A0C9-39CE0A104360}" type="parTrans" cxnId="{373E048B-A770-4D42-BDDB-F5B87E8EFE0A}">
      <dgm:prSet/>
      <dgm:spPr/>
      <dgm:t>
        <a:bodyPr/>
        <a:lstStyle/>
        <a:p>
          <a:endParaRPr lang="en-US"/>
        </a:p>
      </dgm:t>
    </dgm:pt>
    <dgm:pt modelId="{F52E020E-D10E-429B-8C48-D0B7B5BAEB8A}" type="sibTrans" cxnId="{373E048B-A770-4D42-BDDB-F5B87E8EFE0A}">
      <dgm:prSet/>
      <dgm:spPr/>
      <dgm:t>
        <a:bodyPr/>
        <a:lstStyle/>
        <a:p>
          <a:endParaRPr lang="en-US"/>
        </a:p>
      </dgm:t>
    </dgm:pt>
    <dgm:pt modelId="{113FB5F7-A4FD-47BC-8457-0389FF8A72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 labelling </a:t>
          </a:r>
        </a:p>
      </dgm:t>
    </dgm:pt>
    <dgm:pt modelId="{0D2B9519-B0CE-4D58-91B1-79191DDF005D}" type="parTrans" cxnId="{AEB8D614-3ECC-4AEA-9107-13B719C6BCE8}">
      <dgm:prSet/>
      <dgm:spPr/>
      <dgm:t>
        <a:bodyPr/>
        <a:lstStyle/>
        <a:p>
          <a:endParaRPr lang="en-US"/>
        </a:p>
      </dgm:t>
    </dgm:pt>
    <dgm:pt modelId="{E0144AC5-0326-4130-8CC3-B7C31DC01A0B}" type="sibTrans" cxnId="{AEB8D614-3ECC-4AEA-9107-13B719C6BCE8}">
      <dgm:prSet/>
      <dgm:spPr/>
      <dgm:t>
        <a:bodyPr/>
        <a:lstStyle/>
        <a:p>
          <a:endParaRPr lang="en-US"/>
        </a:p>
      </dgm:t>
    </dgm:pt>
    <dgm:pt modelId="{3BD12BB1-D93F-4CD7-A6CC-591549DCEB26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Utilize Pretrained Language Models</a:t>
          </a:r>
          <a:endParaRPr lang="en-US"/>
        </a:p>
      </dgm:t>
    </dgm:pt>
    <dgm:pt modelId="{962E6177-908F-4E7F-A033-59DA2F12782E}" type="parTrans" cxnId="{98E16ACA-48E8-4830-8CB5-1E4A1D783F5D}">
      <dgm:prSet/>
      <dgm:spPr/>
      <dgm:t>
        <a:bodyPr/>
        <a:lstStyle/>
        <a:p>
          <a:endParaRPr lang="en-US"/>
        </a:p>
      </dgm:t>
    </dgm:pt>
    <dgm:pt modelId="{717A88AA-8ACD-4D03-B1BD-AC954ACDF73C}" type="sibTrans" cxnId="{98E16ACA-48E8-4830-8CB5-1E4A1D783F5D}">
      <dgm:prSet/>
      <dgm:spPr/>
      <dgm:t>
        <a:bodyPr/>
        <a:lstStyle/>
        <a:p>
          <a:endParaRPr lang="en-US"/>
        </a:p>
      </dgm:t>
    </dgm:pt>
    <dgm:pt modelId="{8867A44C-6B02-497C-9C1C-0BC579A12C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Incorporate user feedback on deployed model to capture misclassifications. </a:t>
          </a:r>
        </a:p>
      </dgm:t>
    </dgm:pt>
    <dgm:pt modelId="{A23A3AD9-D889-4A30-AC4F-E0B9AEF93412}" type="parTrans" cxnId="{BA5884CE-1E80-4AD8-9F76-17410B094A75}">
      <dgm:prSet/>
      <dgm:spPr/>
      <dgm:t>
        <a:bodyPr/>
        <a:lstStyle/>
        <a:p>
          <a:endParaRPr lang="en-US"/>
        </a:p>
      </dgm:t>
    </dgm:pt>
    <dgm:pt modelId="{03F85B12-BD7A-4064-974F-F8ABE065A97F}" type="sibTrans" cxnId="{BA5884CE-1E80-4AD8-9F76-17410B094A75}">
      <dgm:prSet/>
      <dgm:spPr/>
      <dgm:t>
        <a:bodyPr/>
        <a:lstStyle/>
        <a:p>
          <a:endParaRPr lang="en-US"/>
        </a:p>
      </dgm:t>
    </dgm:pt>
    <dgm:pt modelId="{4BDD91CA-9F50-4902-B322-BD0DA95DC2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 Topics</a:t>
          </a:r>
        </a:p>
      </dgm:t>
    </dgm:pt>
    <dgm:pt modelId="{B878C122-28FC-477A-A35B-1572A3549850}" type="parTrans" cxnId="{D086BD6B-2124-4B17-9EE9-6EF11B282512}">
      <dgm:prSet/>
      <dgm:spPr/>
      <dgm:t>
        <a:bodyPr/>
        <a:lstStyle/>
        <a:p>
          <a:endParaRPr lang="en-US"/>
        </a:p>
      </dgm:t>
    </dgm:pt>
    <dgm:pt modelId="{A1974841-AF8E-4C22-B469-943A151A57AF}" type="sibTrans" cxnId="{D086BD6B-2124-4B17-9EE9-6EF11B282512}">
      <dgm:prSet/>
      <dgm:spPr/>
      <dgm:t>
        <a:bodyPr/>
        <a:lstStyle/>
        <a:p>
          <a:endParaRPr lang="en-US"/>
        </a:p>
      </dgm:t>
    </dgm:pt>
    <dgm:pt modelId="{A3658B3D-FCF1-46BE-9E55-D96C9E6CCF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Advanced calculation of tweet weights (likes and retweet)</a:t>
          </a:r>
        </a:p>
      </dgm:t>
    </dgm:pt>
    <dgm:pt modelId="{51C2B6FD-4228-45AE-92C2-663B8D4EC54F}" type="parTrans" cxnId="{F8D0B535-3A4A-435E-AF84-DB891108BC85}">
      <dgm:prSet/>
      <dgm:spPr/>
      <dgm:t>
        <a:bodyPr/>
        <a:lstStyle/>
        <a:p>
          <a:endParaRPr lang="en-US"/>
        </a:p>
      </dgm:t>
    </dgm:pt>
    <dgm:pt modelId="{31480781-B0FE-467A-9586-71352CC9DDDD}" type="sibTrans" cxnId="{F8D0B535-3A4A-435E-AF84-DB891108BC85}">
      <dgm:prSet/>
      <dgm:spPr/>
      <dgm:t>
        <a:bodyPr/>
        <a:lstStyle/>
        <a:p>
          <a:endParaRPr lang="en-US"/>
        </a:p>
      </dgm:t>
    </dgm:pt>
    <dgm:pt modelId="{CE48B841-C610-45EC-9512-6634E5CD11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Sentiment analysis on those topics </a:t>
          </a:r>
        </a:p>
      </dgm:t>
    </dgm:pt>
    <dgm:pt modelId="{3322B3D1-6D61-4036-999C-0BA171937C67}" type="parTrans" cxnId="{1E019B49-194F-45C9-B1FD-B8B2A58A6B79}">
      <dgm:prSet/>
      <dgm:spPr/>
      <dgm:t>
        <a:bodyPr/>
        <a:lstStyle/>
        <a:p>
          <a:endParaRPr lang="en-US"/>
        </a:p>
      </dgm:t>
    </dgm:pt>
    <dgm:pt modelId="{5D8159FA-E758-41A1-80B5-4A5451266090}" type="sibTrans" cxnId="{1E019B49-194F-45C9-B1FD-B8B2A58A6B79}">
      <dgm:prSet/>
      <dgm:spPr/>
      <dgm:t>
        <a:bodyPr/>
        <a:lstStyle/>
        <a:p>
          <a:endParaRPr lang="en-US"/>
        </a:p>
      </dgm:t>
    </dgm:pt>
    <dgm:pt modelId="{5D5F498C-FD48-4C4E-ABD2-C948A1106E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Trend analysis</a:t>
          </a:r>
        </a:p>
        <a:p>
          <a:pPr>
            <a:lnSpc>
              <a:spcPct val="100000"/>
            </a:lnSpc>
          </a:pPr>
          <a:r>
            <a:rPr lang="en-US" dirty="0"/>
            <a:t>Embedding based clustering</a:t>
          </a:r>
        </a:p>
      </dgm:t>
    </dgm:pt>
    <dgm:pt modelId="{351B7643-CAE5-46CD-AC05-38714A21DFCE}" type="parTrans" cxnId="{AC681A99-1ABD-4E43-B85F-940AFA02073A}">
      <dgm:prSet/>
      <dgm:spPr/>
      <dgm:t>
        <a:bodyPr/>
        <a:lstStyle/>
        <a:p>
          <a:endParaRPr lang="en-US"/>
        </a:p>
      </dgm:t>
    </dgm:pt>
    <dgm:pt modelId="{154DF04E-D54B-45CF-8BD2-BD7DA145DF8B}" type="sibTrans" cxnId="{AC681A99-1ABD-4E43-B85F-940AFA02073A}">
      <dgm:prSet/>
      <dgm:spPr/>
      <dgm:t>
        <a:bodyPr/>
        <a:lstStyle/>
        <a:p>
          <a:endParaRPr lang="en-US"/>
        </a:p>
      </dgm:t>
    </dgm:pt>
    <dgm:pt modelId="{150A1D72-950E-4EB4-BF85-A69501C71075}" type="pres">
      <dgm:prSet presAssocID="{BC973780-6868-4E93-AAF5-165AE6005F0E}" presName="root" presStyleCnt="0">
        <dgm:presLayoutVars>
          <dgm:dir/>
          <dgm:resizeHandles val="exact"/>
        </dgm:presLayoutVars>
      </dgm:prSet>
      <dgm:spPr/>
    </dgm:pt>
    <dgm:pt modelId="{B3A8AF44-107F-493A-8338-DA6D7994A566}" type="pres">
      <dgm:prSet presAssocID="{21F16B12-7260-420E-B5D4-50EFB279D1CA}" presName="compNode" presStyleCnt="0"/>
      <dgm:spPr/>
    </dgm:pt>
    <dgm:pt modelId="{80B388F6-0483-4048-8372-C8E8B6E95F65}" type="pres">
      <dgm:prSet presAssocID="{21F16B12-7260-420E-B5D4-50EFB279D1CA}" presName="bgRect" presStyleLbl="bgShp" presStyleIdx="0" presStyleCnt="2"/>
      <dgm:spPr/>
    </dgm:pt>
    <dgm:pt modelId="{5D5A448D-43FE-401F-B57C-173AD5B9DA1E}" type="pres">
      <dgm:prSet presAssocID="{21F16B12-7260-420E-B5D4-50EFB279D1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499581D-5411-442F-8700-4FDEB5772D11}" type="pres">
      <dgm:prSet presAssocID="{21F16B12-7260-420E-B5D4-50EFB279D1CA}" presName="spaceRect" presStyleCnt="0"/>
      <dgm:spPr/>
    </dgm:pt>
    <dgm:pt modelId="{D50084F9-C514-493B-8495-B5F5AED38763}" type="pres">
      <dgm:prSet presAssocID="{21F16B12-7260-420E-B5D4-50EFB279D1CA}" presName="parTx" presStyleLbl="revTx" presStyleIdx="0" presStyleCnt="4">
        <dgm:presLayoutVars>
          <dgm:chMax val="0"/>
          <dgm:chPref val="0"/>
        </dgm:presLayoutVars>
      </dgm:prSet>
      <dgm:spPr/>
    </dgm:pt>
    <dgm:pt modelId="{AB0967B6-06DE-4AF0-A19A-619306B4103A}" type="pres">
      <dgm:prSet presAssocID="{21F16B12-7260-420E-B5D4-50EFB279D1CA}" presName="desTx" presStyleLbl="revTx" presStyleIdx="1" presStyleCnt="4">
        <dgm:presLayoutVars/>
      </dgm:prSet>
      <dgm:spPr/>
    </dgm:pt>
    <dgm:pt modelId="{D4E1AEAB-01E6-4CD6-905F-BB51DDEA80DC}" type="pres">
      <dgm:prSet presAssocID="{F52E020E-D10E-429B-8C48-D0B7B5BAEB8A}" presName="sibTrans" presStyleCnt="0"/>
      <dgm:spPr/>
    </dgm:pt>
    <dgm:pt modelId="{CE7804D6-F767-4A13-B4EE-5DC015216B61}" type="pres">
      <dgm:prSet presAssocID="{4BDD91CA-9F50-4902-B322-BD0DA95DC250}" presName="compNode" presStyleCnt="0"/>
      <dgm:spPr/>
    </dgm:pt>
    <dgm:pt modelId="{68604E4F-DA08-4954-BDC2-F8010D6AE766}" type="pres">
      <dgm:prSet presAssocID="{4BDD91CA-9F50-4902-B322-BD0DA95DC250}" presName="bgRect" presStyleLbl="bgShp" presStyleIdx="1" presStyleCnt="2"/>
      <dgm:spPr/>
    </dgm:pt>
    <dgm:pt modelId="{DD3D2310-FA8C-48F3-BA77-7D47A650D55A}" type="pres">
      <dgm:prSet presAssocID="{4BDD91CA-9F50-4902-B322-BD0DA95DC2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8B9D93A-7F44-4147-B1C6-2D71C748E2BC}" type="pres">
      <dgm:prSet presAssocID="{4BDD91CA-9F50-4902-B322-BD0DA95DC250}" presName="spaceRect" presStyleCnt="0"/>
      <dgm:spPr/>
    </dgm:pt>
    <dgm:pt modelId="{96D6757A-7AEE-4EC5-A15C-5BBFB00BE222}" type="pres">
      <dgm:prSet presAssocID="{4BDD91CA-9F50-4902-B322-BD0DA95DC250}" presName="parTx" presStyleLbl="revTx" presStyleIdx="2" presStyleCnt="4">
        <dgm:presLayoutVars>
          <dgm:chMax val="0"/>
          <dgm:chPref val="0"/>
        </dgm:presLayoutVars>
      </dgm:prSet>
      <dgm:spPr/>
    </dgm:pt>
    <dgm:pt modelId="{18AF9B1A-253E-4F0D-BE22-5B6D9F0E95A9}" type="pres">
      <dgm:prSet presAssocID="{4BDD91CA-9F50-4902-B322-BD0DA95DC250}" presName="desTx" presStyleLbl="revTx" presStyleIdx="3" presStyleCnt="4">
        <dgm:presLayoutVars/>
      </dgm:prSet>
      <dgm:spPr/>
    </dgm:pt>
  </dgm:ptLst>
  <dgm:cxnLst>
    <dgm:cxn modelId="{ED420002-C4A1-EF49-B459-C2846B7B1E95}" type="presOf" srcId="{21F16B12-7260-420E-B5D4-50EFB279D1CA}" destId="{D50084F9-C514-493B-8495-B5F5AED38763}" srcOrd="0" destOrd="0" presId="urn:microsoft.com/office/officeart/2018/2/layout/IconVerticalSolidList"/>
    <dgm:cxn modelId="{E5CB2812-1D5B-9347-A4AC-512A04805271}" type="presOf" srcId="{5D5F498C-FD48-4C4E-ABD2-C948A1106E7C}" destId="{18AF9B1A-253E-4F0D-BE22-5B6D9F0E95A9}" srcOrd="0" destOrd="2" presId="urn:microsoft.com/office/officeart/2018/2/layout/IconVerticalSolidList"/>
    <dgm:cxn modelId="{AEB8D614-3ECC-4AEA-9107-13B719C6BCE8}" srcId="{21F16B12-7260-420E-B5D4-50EFB279D1CA}" destId="{113FB5F7-A4FD-47BC-8457-0389FF8A7230}" srcOrd="0" destOrd="0" parTransId="{0D2B9519-B0CE-4D58-91B1-79191DDF005D}" sibTransId="{E0144AC5-0326-4130-8CC3-B7C31DC01A0B}"/>
    <dgm:cxn modelId="{28A7071E-C719-3C40-BA67-D2B5452FB43E}" type="presOf" srcId="{3BD12BB1-D93F-4CD7-A6CC-591549DCEB26}" destId="{AB0967B6-06DE-4AF0-A19A-619306B4103A}" srcOrd="0" destOrd="1" presId="urn:microsoft.com/office/officeart/2018/2/layout/IconVerticalSolidList"/>
    <dgm:cxn modelId="{F8D0B535-3A4A-435E-AF84-DB891108BC85}" srcId="{4BDD91CA-9F50-4902-B322-BD0DA95DC250}" destId="{A3658B3D-FCF1-46BE-9E55-D96C9E6CCF9B}" srcOrd="0" destOrd="0" parTransId="{51C2B6FD-4228-45AE-92C2-663B8D4EC54F}" sibTransId="{31480781-B0FE-467A-9586-71352CC9DDDD}"/>
    <dgm:cxn modelId="{1E019B49-194F-45C9-B1FD-B8B2A58A6B79}" srcId="{4BDD91CA-9F50-4902-B322-BD0DA95DC250}" destId="{CE48B841-C610-45EC-9512-6634E5CD1197}" srcOrd="1" destOrd="0" parTransId="{3322B3D1-6D61-4036-999C-0BA171937C67}" sibTransId="{5D8159FA-E758-41A1-80B5-4A5451266090}"/>
    <dgm:cxn modelId="{B1D6F55D-9ADA-5242-833F-3CD9F250E36C}" type="presOf" srcId="{BC973780-6868-4E93-AAF5-165AE6005F0E}" destId="{150A1D72-950E-4EB4-BF85-A69501C71075}" srcOrd="0" destOrd="0" presId="urn:microsoft.com/office/officeart/2018/2/layout/IconVerticalSolidList"/>
    <dgm:cxn modelId="{D086BD6B-2124-4B17-9EE9-6EF11B282512}" srcId="{BC973780-6868-4E93-AAF5-165AE6005F0E}" destId="{4BDD91CA-9F50-4902-B322-BD0DA95DC250}" srcOrd="1" destOrd="0" parTransId="{B878C122-28FC-477A-A35B-1572A3549850}" sibTransId="{A1974841-AF8E-4C22-B469-943A151A57AF}"/>
    <dgm:cxn modelId="{830CFF6C-6F06-0440-A1BE-29261F5F9F13}" type="presOf" srcId="{8867A44C-6B02-497C-9C1C-0BC579A12CA6}" destId="{AB0967B6-06DE-4AF0-A19A-619306B4103A}" srcOrd="0" destOrd="2" presId="urn:microsoft.com/office/officeart/2018/2/layout/IconVerticalSolidList"/>
    <dgm:cxn modelId="{6B40AF70-795C-2D42-A926-1AD7CEEF4400}" type="presOf" srcId="{4BDD91CA-9F50-4902-B322-BD0DA95DC250}" destId="{96D6757A-7AEE-4EC5-A15C-5BBFB00BE222}" srcOrd="0" destOrd="0" presId="urn:microsoft.com/office/officeart/2018/2/layout/IconVerticalSolidList"/>
    <dgm:cxn modelId="{F03DC180-0706-B341-B4A1-85EA87CA6D2A}" type="presOf" srcId="{A3658B3D-FCF1-46BE-9E55-D96C9E6CCF9B}" destId="{18AF9B1A-253E-4F0D-BE22-5B6D9F0E95A9}" srcOrd="0" destOrd="0" presId="urn:microsoft.com/office/officeart/2018/2/layout/IconVerticalSolidList"/>
    <dgm:cxn modelId="{373E048B-A770-4D42-BDDB-F5B87E8EFE0A}" srcId="{BC973780-6868-4E93-AAF5-165AE6005F0E}" destId="{21F16B12-7260-420E-B5D4-50EFB279D1CA}" srcOrd="0" destOrd="0" parTransId="{FA735DD3-1DD2-4193-A0C9-39CE0A104360}" sibTransId="{F52E020E-D10E-429B-8C48-D0B7B5BAEB8A}"/>
    <dgm:cxn modelId="{AC681A99-1ABD-4E43-B85F-940AFA02073A}" srcId="{4BDD91CA-9F50-4902-B322-BD0DA95DC250}" destId="{5D5F498C-FD48-4C4E-ABD2-C948A1106E7C}" srcOrd="2" destOrd="0" parTransId="{351B7643-CAE5-46CD-AC05-38714A21DFCE}" sibTransId="{154DF04E-D54B-45CF-8BD2-BD7DA145DF8B}"/>
    <dgm:cxn modelId="{33D8CBA0-7757-5B4A-A6DC-7550EBF9199D}" type="presOf" srcId="{CE48B841-C610-45EC-9512-6634E5CD1197}" destId="{18AF9B1A-253E-4F0D-BE22-5B6D9F0E95A9}" srcOrd="0" destOrd="1" presId="urn:microsoft.com/office/officeart/2018/2/layout/IconVerticalSolidList"/>
    <dgm:cxn modelId="{98E16ACA-48E8-4830-8CB5-1E4A1D783F5D}" srcId="{21F16B12-7260-420E-B5D4-50EFB279D1CA}" destId="{3BD12BB1-D93F-4CD7-A6CC-591549DCEB26}" srcOrd="1" destOrd="0" parTransId="{962E6177-908F-4E7F-A033-59DA2F12782E}" sibTransId="{717A88AA-8ACD-4D03-B1BD-AC954ACDF73C}"/>
    <dgm:cxn modelId="{BA5884CE-1E80-4AD8-9F76-17410B094A75}" srcId="{21F16B12-7260-420E-B5D4-50EFB279D1CA}" destId="{8867A44C-6B02-497C-9C1C-0BC579A12CA6}" srcOrd="2" destOrd="0" parTransId="{A23A3AD9-D889-4A30-AC4F-E0B9AEF93412}" sibTransId="{03F85B12-BD7A-4064-974F-F8ABE065A97F}"/>
    <dgm:cxn modelId="{C89B78D1-ACD4-A441-A932-B36FC80B69A6}" type="presOf" srcId="{113FB5F7-A4FD-47BC-8457-0389FF8A7230}" destId="{AB0967B6-06DE-4AF0-A19A-619306B4103A}" srcOrd="0" destOrd="0" presId="urn:microsoft.com/office/officeart/2018/2/layout/IconVerticalSolidList"/>
    <dgm:cxn modelId="{C455C743-DC3B-9744-A624-09B464084D0E}" type="presParOf" srcId="{150A1D72-950E-4EB4-BF85-A69501C71075}" destId="{B3A8AF44-107F-493A-8338-DA6D7994A566}" srcOrd="0" destOrd="0" presId="urn:microsoft.com/office/officeart/2018/2/layout/IconVerticalSolidList"/>
    <dgm:cxn modelId="{9A544C12-17A4-9F41-A1D2-7903BB6F19C6}" type="presParOf" srcId="{B3A8AF44-107F-493A-8338-DA6D7994A566}" destId="{80B388F6-0483-4048-8372-C8E8B6E95F65}" srcOrd="0" destOrd="0" presId="urn:microsoft.com/office/officeart/2018/2/layout/IconVerticalSolidList"/>
    <dgm:cxn modelId="{332E5016-B9F5-604B-8B67-175C09D2C503}" type="presParOf" srcId="{B3A8AF44-107F-493A-8338-DA6D7994A566}" destId="{5D5A448D-43FE-401F-B57C-173AD5B9DA1E}" srcOrd="1" destOrd="0" presId="urn:microsoft.com/office/officeart/2018/2/layout/IconVerticalSolidList"/>
    <dgm:cxn modelId="{21815A80-6126-2348-BA6E-AAA66D6B79A8}" type="presParOf" srcId="{B3A8AF44-107F-493A-8338-DA6D7994A566}" destId="{3499581D-5411-442F-8700-4FDEB5772D11}" srcOrd="2" destOrd="0" presId="urn:microsoft.com/office/officeart/2018/2/layout/IconVerticalSolidList"/>
    <dgm:cxn modelId="{179983F3-7ED8-C641-BE61-EF805558E921}" type="presParOf" srcId="{B3A8AF44-107F-493A-8338-DA6D7994A566}" destId="{D50084F9-C514-493B-8495-B5F5AED38763}" srcOrd="3" destOrd="0" presId="urn:microsoft.com/office/officeart/2018/2/layout/IconVerticalSolidList"/>
    <dgm:cxn modelId="{493842AA-32E2-BA47-B122-681F4750B33A}" type="presParOf" srcId="{B3A8AF44-107F-493A-8338-DA6D7994A566}" destId="{AB0967B6-06DE-4AF0-A19A-619306B4103A}" srcOrd="4" destOrd="0" presId="urn:microsoft.com/office/officeart/2018/2/layout/IconVerticalSolidList"/>
    <dgm:cxn modelId="{1606AFBE-E906-5647-B8B1-530D175FA380}" type="presParOf" srcId="{150A1D72-950E-4EB4-BF85-A69501C71075}" destId="{D4E1AEAB-01E6-4CD6-905F-BB51DDEA80DC}" srcOrd="1" destOrd="0" presId="urn:microsoft.com/office/officeart/2018/2/layout/IconVerticalSolidList"/>
    <dgm:cxn modelId="{B4BA4E1D-BFC7-214F-9C86-F8DD627E5D09}" type="presParOf" srcId="{150A1D72-950E-4EB4-BF85-A69501C71075}" destId="{CE7804D6-F767-4A13-B4EE-5DC015216B61}" srcOrd="2" destOrd="0" presId="urn:microsoft.com/office/officeart/2018/2/layout/IconVerticalSolidList"/>
    <dgm:cxn modelId="{14E74B61-2F3E-2940-A225-BA3B1434670A}" type="presParOf" srcId="{CE7804D6-F767-4A13-B4EE-5DC015216B61}" destId="{68604E4F-DA08-4954-BDC2-F8010D6AE766}" srcOrd="0" destOrd="0" presId="urn:microsoft.com/office/officeart/2018/2/layout/IconVerticalSolidList"/>
    <dgm:cxn modelId="{2195626B-DD37-D44F-B866-E4D68863CD13}" type="presParOf" srcId="{CE7804D6-F767-4A13-B4EE-5DC015216B61}" destId="{DD3D2310-FA8C-48F3-BA77-7D47A650D55A}" srcOrd="1" destOrd="0" presId="urn:microsoft.com/office/officeart/2018/2/layout/IconVerticalSolidList"/>
    <dgm:cxn modelId="{91D34EB6-D923-E344-B03E-9B2AA44D6558}" type="presParOf" srcId="{CE7804D6-F767-4A13-B4EE-5DC015216B61}" destId="{68B9D93A-7F44-4147-B1C6-2D71C748E2BC}" srcOrd="2" destOrd="0" presId="urn:microsoft.com/office/officeart/2018/2/layout/IconVerticalSolidList"/>
    <dgm:cxn modelId="{B17D09F4-1E81-C249-AE3D-5876FAE3209D}" type="presParOf" srcId="{CE7804D6-F767-4A13-B4EE-5DC015216B61}" destId="{96D6757A-7AEE-4EC5-A15C-5BBFB00BE222}" srcOrd="3" destOrd="0" presId="urn:microsoft.com/office/officeart/2018/2/layout/IconVerticalSolidList"/>
    <dgm:cxn modelId="{7E0314C7-D04E-E247-8FA3-0614C0DC4867}" type="presParOf" srcId="{CE7804D6-F767-4A13-B4EE-5DC015216B61}" destId="{18AF9B1A-253E-4F0D-BE22-5B6D9F0E95A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21BC7-444F-F54E-A90B-F950AC8ACBC7}">
      <dsp:nvSpPr>
        <dsp:cNvPr id="0" name=""/>
        <dsp:cNvSpPr/>
      </dsp:nvSpPr>
      <dsp:spPr>
        <a:xfrm>
          <a:off x="0" y="30902"/>
          <a:ext cx="10927829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Key Players and Hashtags</a:t>
          </a:r>
        </a:p>
      </dsp:txBody>
      <dsp:txXfrm>
        <a:off x="37696" y="68598"/>
        <a:ext cx="10852437" cy="696808"/>
      </dsp:txXfrm>
    </dsp:sp>
    <dsp:sp modelId="{DE196F99-2D72-F64B-8B8C-90A838B61F61}">
      <dsp:nvSpPr>
        <dsp:cNvPr id="0" name=""/>
        <dsp:cNvSpPr/>
      </dsp:nvSpPr>
      <dsp:spPr>
        <a:xfrm>
          <a:off x="0" y="889502"/>
          <a:ext cx="10927829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Technical issue detection</a:t>
          </a:r>
        </a:p>
      </dsp:txBody>
      <dsp:txXfrm>
        <a:off x="37696" y="927198"/>
        <a:ext cx="10852437" cy="696808"/>
      </dsp:txXfrm>
    </dsp:sp>
    <dsp:sp modelId="{BEF0D612-0B89-AD4E-BE60-AA5869703C87}">
      <dsp:nvSpPr>
        <dsp:cNvPr id="0" name=""/>
        <dsp:cNvSpPr/>
      </dsp:nvSpPr>
      <dsp:spPr>
        <a:xfrm>
          <a:off x="0" y="1661702"/>
          <a:ext cx="10927829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Method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Results</a:t>
          </a:r>
        </a:p>
      </dsp:txBody>
      <dsp:txXfrm>
        <a:off x="0" y="1661702"/>
        <a:ext cx="10927829" cy="869400"/>
      </dsp:txXfrm>
    </dsp:sp>
    <dsp:sp modelId="{C7CD5177-1E29-FF41-8091-3A16B078426A}">
      <dsp:nvSpPr>
        <dsp:cNvPr id="0" name=""/>
        <dsp:cNvSpPr/>
      </dsp:nvSpPr>
      <dsp:spPr>
        <a:xfrm>
          <a:off x="0" y="2531102"/>
          <a:ext cx="10927829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Recommendation for additional topics</a:t>
          </a:r>
        </a:p>
      </dsp:txBody>
      <dsp:txXfrm>
        <a:off x="37696" y="2568798"/>
        <a:ext cx="10852437" cy="696808"/>
      </dsp:txXfrm>
    </dsp:sp>
    <dsp:sp modelId="{1D5FC875-107E-BC40-BAF0-F06559971B85}">
      <dsp:nvSpPr>
        <dsp:cNvPr id="0" name=""/>
        <dsp:cNvSpPr/>
      </dsp:nvSpPr>
      <dsp:spPr>
        <a:xfrm>
          <a:off x="0" y="3389702"/>
          <a:ext cx="10927829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Future work</a:t>
          </a:r>
        </a:p>
      </dsp:txBody>
      <dsp:txXfrm>
        <a:off x="37696" y="3427398"/>
        <a:ext cx="10852437" cy="696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97908-96EB-C743-B766-D3D6BF8785C6}">
      <dsp:nvSpPr>
        <dsp:cNvPr id="0" name=""/>
        <dsp:cNvSpPr/>
      </dsp:nvSpPr>
      <dsp:spPr>
        <a:xfrm>
          <a:off x="373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A063D-14BE-F44D-95FA-B9A7CD1EC5D7}">
      <dsp:nvSpPr>
        <dsp:cNvPr id="0" name=""/>
        <dsp:cNvSpPr/>
      </dsp:nvSpPr>
      <dsp:spPr>
        <a:xfrm>
          <a:off x="205963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Processing</a:t>
          </a:r>
        </a:p>
      </dsp:txBody>
      <dsp:txXfrm>
        <a:off x="239813" y="1396742"/>
        <a:ext cx="1752359" cy="1088037"/>
      </dsp:txXfrm>
    </dsp:sp>
    <dsp:sp modelId="{42BFEF29-29AC-5441-ACBF-683255C9C9FC}">
      <dsp:nvSpPr>
        <dsp:cNvPr id="0" name=""/>
        <dsp:cNvSpPr/>
      </dsp:nvSpPr>
      <dsp:spPr>
        <a:xfrm>
          <a:off x="2228252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EAA6E-672B-E64A-89B5-A7D968D8E733}">
      <dsp:nvSpPr>
        <dsp:cNvPr id="0" name=""/>
        <dsp:cNvSpPr/>
      </dsp:nvSpPr>
      <dsp:spPr>
        <a:xfrm>
          <a:off x="2430481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Auto Labelling</a:t>
          </a:r>
        </a:p>
      </dsp:txBody>
      <dsp:txXfrm>
        <a:off x="2464331" y="1396742"/>
        <a:ext cx="1752359" cy="1088037"/>
      </dsp:txXfrm>
    </dsp:sp>
    <dsp:sp modelId="{6F822A6C-12D8-B640-9566-F7348D5AB884}">
      <dsp:nvSpPr>
        <dsp:cNvPr id="0" name=""/>
        <dsp:cNvSpPr/>
      </dsp:nvSpPr>
      <dsp:spPr>
        <a:xfrm>
          <a:off x="4452770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0C4CE-ECC5-594D-A129-C07233A0DB2A}">
      <dsp:nvSpPr>
        <dsp:cNvPr id="0" name=""/>
        <dsp:cNvSpPr/>
      </dsp:nvSpPr>
      <dsp:spPr>
        <a:xfrm>
          <a:off x="4654999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Feature Extraction</a:t>
          </a:r>
        </a:p>
      </dsp:txBody>
      <dsp:txXfrm>
        <a:off x="4688849" y="1396742"/>
        <a:ext cx="1752359" cy="1088037"/>
      </dsp:txXfrm>
    </dsp:sp>
    <dsp:sp modelId="{A72605EB-7701-1347-8114-BF8D1596882C}">
      <dsp:nvSpPr>
        <dsp:cNvPr id="0" name=""/>
        <dsp:cNvSpPr/>
      </dsp:nvSpPr>
      <dsp:spPr>
        <a:xfrm>
          <a:off x="6677287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42E8E-88CE-7249-9A71-E99D2CF9AC50}">
      <dsp:nvSpPr>
        <dsp:cNvPr id="0" name=""/>
        <dsp:cNvSpPr/>
      </dsp:nvSpPr>
      <dsp:spPr>
        <a:xfrm>
          <a:off x="6879516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Development</a:t>
          </a:r>
        </a:p>
      </dsp:txBody>
      <dsp:txXfrm>
        <a:off x="6913366" y="1396742"/>
        <a:ext cx="1752359" cy="1088037"/>
      </dsp:txXfrm>
    </dsp:sp>
    <dsp:sp modelId="{FFED19FC-AB7E-F446-8ABC-C968F29519EF}">
      <dsp:nvSpPr>
        <dsp:cNvPr id="0" name=""/>
        <dsp:cNvSpPr/>
      </dsp:nvSpPr>
      <dsp:spPr>
        <a:xfrm>
          <a:off x="890180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D0EC2-647B-0547-8A72-EBEB0D27EA14}">
      <dsp:nvSpPr>
        <dsp:cNvPr id="0" name=""/>
        <dsp:cNvSpPr/>
      </dsp:nvSpPr>
      <dsp:spPr>
        <a:xfrm>
          <a:off x="9104034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Selection</a:t>
          </a:r>
        </a:p>
      </dsp:txBody>
      <dsp:txXfrm>
        <a:off x="9137884" y="1396742"/>
        <a:ext cx="1752359" cy="1088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BF146-2005-6340-8290-10AD616C4283}">
      <dsp:nvSpPr>
        <dsp:cNvPr id="0" name=""/>
        <dsp:cNvSpPr/>
      </dsp:nvSpPr>
      <dsp:spPr>
        <a:xfrm>
          <a:off x="2103120" y="1359"/>
          <a:ext cx="8412480" cy="13937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/>
            <a:t>Focus on refining tools to enhance human-like interactions and solve practical problems, as indicated in Topics 0 and 3. (40% of tweets)</a:t>
          </a:r>
          <a:endParaRPr lang="en-US" sz="2000" kern="1200"/>
        </a:p>
      </dsp:txBody>
      <dsp:txXfrm>
        <a:off x="2103120" y="1359"/>
        <a:ext cx="8412480" cy="1393787"/>
      </dsp:txXfrm>
    </dsp:sp>
    <dsp:sp modelId="{AB0FF6B7-A225-FE4C-BA09-C104F6AB2812}">
      <dsp:nvSpPr>
        <dsp:cNvPr id="0" name=""/>
        <dsp:cNvSpPr/>
      </dsp:nvSpPr>
      <dsp:spPr>
        <a:xfrm>
          <a:off x="0" y="1359"/>
          <a:ext cx="2103120" cy="139378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Enhance AI Tools: </a:t>
          </a:r>
          <a:endParaRPr lang="en-US" sz="2400" kern="1200"/>
        </a:p>
      </dsp:txBody>
      <dsp:txXfrm>
        <a:off x="0" y="1359"/>
        <a:ext cx="2103120" cy="1393787"/>
      </dsp:txXfrm>
    </dsp:sp>
    <dsp:sp modelId="{E02E11F2-3EE1-444A-8ECB-2B14D9238775}">
      <dsp:nvSpPr>
        <dsp:cNvPr id="0" name=""/>
        <dsp:cNvSpPr/>
      </dsp:nvSpPr>
      <dsp:spPr>
        <a:xfrm>
          <a:off x="2103120" y="1478775"/>
          <a:ext cx="8412480" cy="13937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/>
            <a:t>People look to be thinking of moving away from search engines like google and Bing, indicated in Topic 4 (20% of tweets)</a:t>
          </a:r>
          <a:endParaRPr lang="en-US" sz="2000" kern="1200"/>
        </a:p>
      </dsp:txBody>
      <dsp:txXfrm>
        <a:off x="2103120" y="1478775"/>
        <a:ext cx="8412480" cy="1393787"/>
      </dsp:txXfrm>
    </dsp:sp>
    <dsp:sp modelId="{EE2931B3-C1B2-DA4D-B0E6-0960C54F58DD}">
      <dsp:nvSpPr>
        <dsp:cNvPr id="0" name=""/>
        <dsp:cNvSpPr/>
      </dsp:nvSpPr>
      <dsp:spPr>
        <a:xfrm>
          <a:off x="0" y="1478775"/>
          <a:ext cx="2103120" cy="139378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Monitor Trends: </a:t>
          </a:r>
          <a:endParaRPr lang="en-US" sz="2400" kern="1200"/>
        </a:p>
      </dsp:txBody>
      <dsp:txXfrm>
        <a:off x="0" y="1478775"/>
        <a:ext cx="2103120" cy="1393787"/>
      </dsp:txXfrm>
    </dsp:sp>
    <dsp:sp modelId="{0730CE03-7E98-3D42-A47A-B8F6D4BBA8C7}">
      <dsp:nvSpPr>
        <dsp:cNvPr id="0" name=""/>
        <dsp:cNvSpPr/>
      </dsp:nvSpPr>
      <dsp:spPr>
        <a:xfrm>
          <a:off x="2103120" y="2956190"/>
          <a:ext cx="8412480" cy="13937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/>
            <a:t>Use insights from Topic 1 to improve user interfaces and experiences, potentially reducing frustrations and barriers to AI adoption. (27%)</a:t>
          </a:r>
          <a:endParaRPr lang="en-US" sz="2000" kern="1200"/>
        </a:p>
      </dsp:txBody>
      <dsp:txXfrm>
        <a:off x="2103120" y="2956190"/>
        <a:ext cx="8412480" cy="1393787"/>
      </dsp:txXfrm>
    </dsp:sp>
    <dsp:sp modelId="{A3ECA093-6B25-1F4B-9674-A8906BC8BA25}">
      <dsp:nvSpPr>
        <dsp:cNvPr id="0" name=""/>
        <dsp:cNvSpPr/>
      </dsp:nvSpPr>
      <dsp:spPr>
        <a:xfrm>
          <a:off x="0" y="2956190"/>
          <a:ext cx="2103120" cy="139378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User-Centric Development: </a:t>
          </a:r>
          <a:endParaRPr lang="en-US" sz="2400" kern="1200"/>
        </a:p>
      </dsp:txBody>
      <dsp:txXfrm>
        <a:off x="0" y="2956190"/>
        <a:ext cx="2103120" cy="1393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388F6-0483-4048-8372-C8E8B6E95F65}">
      <dsp:nvSpPr>
        <dsp:cNvPr id="0" name=""/>
        <dsp:cNvSpPr/>
      </dsp:nvSpPr>
      <dsp:spPr>
        <a:xfrm>
          <a:off x="0" y="681330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A448D-43FE-401F-B57C-173AD5B9DA1E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084F9-C514-493B-8495-B5F5AED38763}">
      <dsp:nvSpPr>
        <dsp:cNvPr id="0" name=""/>
        <dsp:cNvSpPr/>
      </dsp:nvSpPr>
      <dsp:spPr>
        <a:xfrm>
          <a:off x="1452806" y="681330"/>
          <a:ext cx="4917523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Technical issue detection </a:t>
          </a:r>
        </a:p>
      </dsp:txBody>
      <dsp:txXfrm>
        <a:off x="1452806" y="681330"/>
        <a:ext cx="4917523" cy="1257841"/>
      </dsp:txXfrm>
    </dsp:sp>
    <dsp:sp modelId="{AB0967B6-06DE-4AF0-A19A-619306B4103A}">
      <dsp:nvSpPr>
        <dsp:cNvPr id="0" name=""/>
        <dsp:cNvSpPr/>
      </dsp:nvSpPr>
      <dsp:spPr>
        <a:xfrm>
          <a:off x="6370329" y="681330"/>
          <a:ext cx="4557499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Manual labelling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/>
            <a:t>Utilize Pretrained Language Models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Incorporate user feedback on deployed model to capture misclassifications. </a:t>
          </a:r>
        </a:p>
      </dsp:txBody>
      <dsp:txXfrm>
        <a:off x="6370329" y="681330"/>
        <a:ext cx="4557499" cy="1257841"/>
      </dsp:txXfrm>
    </dsp:sp>
    <dsp:sp modelId="{68604E4F-DA08-4954-BDC2-F8010D6AE766}">
      <dsp:nvSpPr>
        <dsp:cNvPr id="0" name=""/>
        <dsp:cNvSpPr/>
      </dsp:nvSpPr>
      <dsp:spPr>
        <a:xfrm>
          <a:off x="0" y="2253632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D2310-FA8C-48F3-BA77-7D47A650D55A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6757A-7AEE-4EC5-A15C-5BBFB00BE222}">
      <dsp:nvSpPr>
        <dsp:cNvPr id="0" name=""/>
        <dsp:cNvSpPr/>
      </dsp:nvSpPr>
      <dsp:spPr>
        <a:xfrm>
          <a:off x="1452806" y="2253632"/>
          <a:ext cx="4917523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Additional Topics</a:t>
          </a:r>
        </a:p>
      </dsp:txBody>
      <dsp:txXfrm>
        <a:off x="1452806" y="2253632"/>
        <a:ext cx="4917523" cy="1257841"/>
      </dsp:txXfrm>
    </dsp:sp>
    <dsp:sp modelId="{18AF9B1A-253E-4F0D-BE22-5B6D9F0E95A9}">
      <dsp:nvSpPr>
        <dsp:cNvPr id="0" name=""/>
        <dsp:cNvSpPr/>
      </dsp:nvSpPr>
      <dsp:spPr>
        <a:xfrm>
          <a:off x="6370329" y="2253632"/>
          <a:ext cx="4557499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Advanced calculation of tweet weights (likes and retweet)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Sentiment analysis on those topics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Trend analysis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Embedding based clustering</a:t>
          </a:r>
        </a:p>
      </dsp:txBody>
      <dsp:txXfrm>
        <a:off x="6370329" y="2253632"/>
        <a:ext cx="4557499" cy="1257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C8A9-3649-4690-C17E-E8DA5F46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7D818-4DDA-62D8-589A-D64A5D7C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C894E-1B43-A0C3-4E83-E7FFC143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1DF7-71BE-4946-A185-5FFF4CC134D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A31F-F726-094A-0B1F-2D6F015E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5AE20-2ED8-3719-4C1A-90DE1CC5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A1D-A7C3-2042-9505-7F6ABC6B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4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9084-C74C-6DF8-A232-CF98501F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C3B7D-A6D9-967D-9277-0136A7C2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6BB9-6420-C67D-D5CF-96008C98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1DF7-71BE-4946-A185-5FFF4CC134D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64015-11F4-7CB1-7AE4-AD480C3D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CA99-6B6B-BC8B-4910-1CC8012C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A1D-A7C3-2042-9505-7F6ABC6B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161EA-64BB-C45A-A3A8-C68CEC3F2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36114-32CE-3AFE-1309-E001CFD26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C976B-ABE1-2915-E458-62E27758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1DF7-71BE-4946-A185-5FFF4CC134D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7BBEF-855B-FFD2-1183-FC82ECD4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9374-ADB7-19AC-140F-80D9AED9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A1D-A7C3-2042-9505-7F6ABC6B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C314-304F-82FA-CD9E-6E99DEAE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E3B3-7A4A-4B65-8B90-4750ADE4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58699-2C14-397E-9569-1111EB0F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1DF7-71BE-4946-A185-5FFF4CC134D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AD73B-5E84-DE67-17D7-3412E054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980E-1BB0-7B42-77C2-C2A9D6EE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A1D-A7C3-2042-9505-7F6ABC6B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8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0583-5B17-E456-7A3E-B7FC2206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16C3F-A424-DF7F-930E-261B925F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B6969-AE4E-0160-1F74-D97C061D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1DF7-71BE-4946-A185-5FFF4CC134D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5570-E07D-6F53-C345-10C0E4FD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468B8-8156-67CA-302A-950BA501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A1D-A7C3-2042-9505-7F6ABC6B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7FDB-3177-D382-A5AC-D0D472C8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2B00-FDD6-7461-4635-5EAC98097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10394-210B-5C6A-6D8E-5706B925B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18B55-BDD1-119D-FDEC-E7831581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1DF7-71BE-4946-A185-5FFF4CC134D5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B060B-FCBC-4BE1-B6C5-B22693B3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932B9-6A28-104D-88AD-EC02A09D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A1D-A7C3-2042-9505-7F6ABC6B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43D2-3B5D-D302-31CD-E695798C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02290-972D-A347-9EC3-1D1CE863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0D3C2-EEFD-8289-D932-C1969CCBA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3F5CA-C326-9BAF-5119-D83E0AB53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C03EA-F8EA-AB84-1E6C-7C6285CA8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7F7C1-2D21-A234-E4F3-5B5680A4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1DF7-71BE-4946-A185-5FFF4CC134D5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35A29-F44F-91E9-3C40-2E16CF6D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96EB4-F776-0964-A6C5-44FD99D3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A1D-A7C3-2042-9505-7F6ABC6B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0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12A5-0C2D-D50B-9BC8-CCBF39CD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32063-3E82-3DCD-E4DA-88F71BB7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1DF7-71BE-4946-A185-5FFF4CC134D5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29145-DAB6-229E-1B2E-BB789E3E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9CA33-7AA3-FC5B-DF00-3BAD8133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A1D-A7C3-2042-9505-7F6ABC6B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5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99851-C4E8-BF69-C721-8C56DBB9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1DF7-71BE-4946-A185-5FFF4CC134D5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CC2F4-E08E-1935-8B37-62826537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2BFC4-DDDC-27BF-34F3-C37661DF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A1D-A7C3-2042-9505-7F6ABC6B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70CA-E0C1-6B8F-0EFC-2F75E294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08E0-0617-9B50-7E01-758B35B8D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1C797-29D3-0DAF-1FEC-9EE3A1681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A5FF9-9EA6-FD07-302E-FC391C8B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1DF7-71BE-4946-A185-5FFF4CC134D5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3404C-3B31-25AE-3C09-567D224E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FEE99-9CB9-09A5-6F1D-B6F94438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A1D-A7C3-2042-9505-7F6ABC6B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2550-C9EE-07CF-D785-40975733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6E6D9-B1A2-0839-0C2D-C38EF04C2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68E6C-FDD0-EE28-30DD-6E08A372F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BBD89-A6F8-F2AA-70C0-1479E465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1DF7-71BE-4946-A185-5FFF4CC134D5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0C73A-066D-D97D-64D7-932449F0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A99FD-70DF-101C-102C-2D0A64AB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A1D-A7C3-2042-9505-7F6ABC6B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CEE23-0C17-712D-C245-DA2B6893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D4C9C-D8B0-871E-9F30-297616EF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78CA3-FE9B-F477-7DA9-32BBC9D91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A1DF7-71BE-4946-A185-5FFF4CC134D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4624-2732-B58F-45DA-7EB97F3BD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D745F-9AC0-FEA9-5BB2-5CC97D8CF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A8A1D-A7C3-2042-9505-7F6ABC6B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64C82-E339-BA46-2A5B-169A57438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SomeAnalytics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010A0-92BF-9BD4-3310-C0340DE8B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Tweet Analysis</a:t>
            </a:r>
            <a:endParaRPr lang="en-US"/>
          </a:p>
          <a:p>
            <a:pPr algn="l"/>
            <a:r>
              <a:rPr lang="en-US" dirty="0"/>
              <a:t>Sean McCrossan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F7F3EE-B124-C142-3FEF-7B819232F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898" b="28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9AC330-F8B0-A64D-7500-73F337C8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Chosen topics to focus 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36150-2C86-23FF-2159-67510EC37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7551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953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02FCB-19C8-5191-6A74-2A6AD157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ED39C5-9984-F8B3-6B3B-67E8D2E6F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9338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8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2EFA-CC8C-CDF5-710D-795E5730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2EB621-2A26-8745-B783-A4C012BA7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95250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54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730F0-35B0-8557-5D79-C35AB2D7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Mentioned Twitter Accounts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9ADAFA-1FD9-0A8A-0A60-8DFA2556F5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538700"/>
            <a:ext cx="7225748" cy="57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14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C1FE7-D8EB-885D-C065-00456803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20 Hashtags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BE3E60-F682-45F8-57FD-DE1BD1A6E8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538700"/>
            <a:ext cx="7225748" cy="57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83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400D0-5C1A-142E-A8B3-AFA81ABD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Technical issue detection method</a:t>
            </a:r>
          </a:p>
        </p:txBody>
      </p:sp>
      <p:graphicFrame>
        <p:nvGraphicFramePr>
          <p:cNvPr id="49" name="Content Placeholder 5">
            <a:extLst>
              <a:ext uri="{FF2B5EF4-FFF2-40B4-BE49-F238E27FC236}">
                <a16:creationId xmlns:a16="http://schemas.microsoft.com/office/drawing/2014/main" id="{5D3FAEA7-662D-0797-BAFC-3F24515AD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74052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67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FC346-6946-4A68-0A49-F1BABD42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DE257A-4019-A968-7B6B-F7ABA5BC4C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6" r="916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88A23F3-8928-B948-A7D3-001711210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r="9980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47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9" name="Rectangle 515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2CCD6-9099-63F7-2CF0-16EB2A09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comparision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83FC59-279B-6111-B9FE-C88D8742FF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099" y="3062338"/>
            <a:ext cx="3797536" cy="296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8E89421-827E-FB18-21C0-34DC29D90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386" y="3062338"/>
            <a:ext cx="3797536" cy="296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BFA3204-19ED-5616-237E-620547FF4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2673" y="3062338"/>
            <a:ext cx="3797536" cy="296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22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71BD3-34E1-9993-65A9-76FF788A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49E2675-B907-31C9-8924-F2FB540CDC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6097" y="467208"/>
            <a:ext cx="7158409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42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6" name="Rectangle 6165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57F16-81D0-6091-F9C1-27EDFA40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Additional topics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B16D382-2304-E24F-9E74-D0D05B50F3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4104" b="2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6D0E0593-D58C-F3CE-7F0B-55E650300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4" r="6168" b="-3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01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185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SomeAnalytics</vt:lpstr>
      <vt:lpstr>Agenda</vt:lpstr>
      <vt:lpstr>Top 10 Mentioned Twitter Accounts</vt:lpstr>
      <vt:lpstr>Top 20 Hashtags</vt:lpstr>
      <vt:lpstr>Technical issue detection method</vt:lpstr>
      <vt:lpstr>Class Analysis</vt:lpstr>
      <vt:lpstr>Model comparision</vt:lpstr>
      <vt:lpstr>Results</vt:lpstr>
      <vt:lpstr>Additional topics</vt:lpstr>
      <vt:lpstr>Chosen topics to focus 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SomeAnalytics</dc:title>
  <dc:creator>D22124413 Sean McCrossn</dc:creator>
  <cp:lastModifiedBy>D22124413 Sean McCrossn</cp:lastModifiedBy>
  <cp:revision>2</cp:revision>
  <dcterms:created xsi:type="dcterms:W3CDTF">2024-05-07T17:38:24Z</dcterms:created>
  <dcterms:modified xsi:type="dcterms:W3CDTF">2024-05-07T20:56:39Z</dcterms:modified>
</cp:coreProperties>
</file>