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3" r:id="rId8"/>
    <p:sldId id="259" r:id="rId9"/>
    <p:sldId id="260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>
        <p:scale>
          <a:sx n="100" d="100"/>
          <a:sy n="100" d="100"/>
        </p:scale>
        <p:origin x="7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932-080B-6A47-9E38-191173D8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ac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3B114-B413-5446-9DAA-AF8DF5DC3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9CC0-AA6F-8042-A62A-0DFC5358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7D3D-6B0A-1A49-92DA-B7BEEDEA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E248-C70C-5F4C-86A9-14F9D118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2BC6-EB70-C146-B172-FB98020D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A7406-9D6C-D240-B483-2BE7B83E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DC6B-EC5D-5043-9FEA-7E3E6F44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23AD-69D4-B64C-9DD7-EB4D0355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C4FB-89F7-8047-9D0B-E5E76E91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27C1A-A25E-CD41-97C1-9C1395169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12C30-8374-BD4C-9F71-68F189D0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37AF-9B5C-F14C-850A-24B4E9BA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5201-5EC2-2A4B-B23E-B3A281F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2E56-65D5-754F-83C5-5B0402F3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EB3-A568-6649-8114-3BDC3168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46E0-D32B-F842-B8E6-F51F6175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FA1D-C454-8748-9FDF-E8F5E9A4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3D2B-73EB-AF48-8DC8-901B0057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A5E8-9F77-EA46-859D-6755EC5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22A1-635D-074F-90DA-F5A13941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C117-E5B3-D541-B473-05490D2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026D-3AE1-AF4C-B775-B2FCB78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99FC-FAFA-FE4E-9EC6-C1C104E3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A810-A950-D145-B98D-4CFC7B94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9A3-7DBB-B641-9518-476B822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9747-E573-C342-B46A-D4B8FAA00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D9096-5B59-CF4A-A493-3C048B3C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79A8-C67B-1141-8FFF-E3D4045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1BC8-4794-0646-AD5F-D27DB4F6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3FD6-8819-A747-9E8B-4ED0898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91E2-D8B0-4448-9590-6A9765D0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401A-C698-FF41-BBBA-6730711D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649F-D520-5D4D-BC14-FB2C62752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76130-38EB-0646-AD83-BA2B6FD9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FA62C-3145-F04D-AB23-F0C3C96A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3707C-5539-F74C-97E0-ED64D7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BF5EB-1FC5-7741-9D3D-9714791B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24537-F823-0B4B-9551-7D0718C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4E6E-F5F8-564E-94CA-78D6E586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5135-4A84-9248-8B63-001E7E42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88449-71CE-4241-AD09-E8D8987F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01DD-47A1-F844-B2BA-C3807BC2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01613-1A70-8B4F-83FB-C7D532C8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98EA1-44DC-1143-9C7E-59F67A2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5E545-0CDD-CB47-BE22-56A867D4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77D9-AA33-8F43-9D35-F42061B2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69E3-3AEE-8241-AA8C-6F8D5FA9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D38F-13EA-5E4B-BF43-DE7D176D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0600-2CA6-5740-B5B4-A66E0E8D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F91A-582F-F841-9070-4B78950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F9DF1-D227-BA4C-ACE1-52F77956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AD3-0943-DE40-833D-C41B265B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2DF00-3CA7-9C4E-92E2-7855D300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8503-E769-D449-8433-14ECEA84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75B7-4A83-AF43-BEA5-235DA00C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C805-DAB8-C84A-8062-DDA3504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F8E3-E80E-A94D-88CB-A5ECE02B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8F8F-70FD-D449-9C07-088290CF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E24D-70B6-304C-8AF7-AB0E250E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00EB-AEA6-AD4D-B1F6-23AE5C079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fld id="{57B5B646-48DC-484A-B431-072F6D23B7CC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E73A-8B51-E946-ACA7-06AADE2A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8D38-FB8C-1541-AD90-5D4E7792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fld id="{3BD3598C-35FD-7D48-A965-ED7D7F35A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E79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C10A-0A34-CC49-86B2-88BC5216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FACF9-A6B7-4E44-AEAD-A74EC5707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College &amp; Career Day</a:t>
            </a:r>
          </a:p>
          <a:p>
            <a:r>
              <a:rPr lang="en-US" dirty="0"/>
              <a:t>Pinckneyville Middle School</a:t>
            </a:r>
          </a:p>
          <a:p>
            <a:endParaRPr lang="en-US" dirty="0"/>
          </a:p>
          <a:p>
            <a:r>
              <a:rPr lang="en-US" dirty="0"/>
              <a:t>Sean McPherson</a:t>
            </a:r>
          </a:p>
        </p:txBody>
      </p:sp>
    </p:spTree>
    <p:extLst>
      <p:ext uri="{BB962C8B-B14F-4D97-AF65-F5344CB8AC3E}">
        <p14:creationId xmlns:p14="http://schemas.microsoft.com/office/powerpoint/2010/main" val="340183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9-FA96-E94F-9B51-94C3826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2ADE-C822-3B48-B20D-4253B0AF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"id": 1,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side_count</a:t>
            </a:r>
            <a:r>
              <a:rPr lang="en-US" sz="2800" dirty="0"/>
              <a:t>": 3,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is_closed</a:t>
            </a:r>
            <a:r>
              <a:rPr lang="en-US" sz="2800" dirty="0"/>
              <a:t>":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11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9-FA96-E94F-9B51-94C3826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2ADE-C822-3B48-B20D-4253B0AF0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460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sort_shape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in: </a:t>
            </a:r>
            <a:r>
              <a:rPr lang="en-US" i="1" dirty="0"/>
              <a:t>shape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i="1" dirty="0" err="1"/>
              <a:t>shape.side_count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    out: “triangle”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4F6720-656D-9C42-BE08-B965740D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4272" y="1825625"/>
            <a:ext cx="336952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"id": 1,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side_count</a:t>
            </a:r>
            <a:r>
              <a:rPr lang="en-US" sz="2000" dirty="0"/>
              <a:t>": 3,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is_closed</a:t>
            </a:r>
            <a:r>
              <a:rPr lang="en-US" sz="2000" dirty="0"/>
              <a:t>":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9-FA96-E94F-9B51-94C3826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2ADE-C822-3B48-B20D-4253B0AF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"id": 1,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side_count</a:t>
            </a:r>
            <a:r>
              <a:rPr lang="en-US" sz="2800" dirty="0"/>
              <a:t>": 4,</a:t>
            </a:r>
          </a:p>
          <a:p>
            <a:pPr marL="457200" lvl="1" indent="0">
              <a:buNone/>
            </a:pPr>
            <a:r>
              <a:rPr lang="en-US" sz="2800" dirty="0"/>
              <a:t>"</a:t>
            </a:r>
            <a:r>
              <a:rPr lang="en-US" sz="2800" dirty="0" err="1"/>
              <a:t>is_closed</a:t>
            </a:r>
            <a:r>
              <a:rPr lang="en-US" sz="2800" dirty="0"/>
              <a:t>":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85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9-FA96-E94F-9B51-94C3826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2ADE-C822-3B48-B20D-4253B0AF0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460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sort_shape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in: </a:t>
            </a:r>
            <a:r>
              <a:rPr lang="en-US" i="1" dirty="0"/>
              <a:t>shape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i="1" dirty="0" err="1"/>
              <a:t>shape.side_count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    out: “triangle”</a:t>
            </a:r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i="1" dirty="0" err="1"/>
              <a:t>shape.side_count</a:t>
            </a:r>
            <a:r>
              <a:rPr lang="en-US" b="1" i="1" dirty="0"/>
              <a:t> </a:t>
            </a:r>
            <a:r>
              <a:rPr lang="en-US" b="1" dirty="0"/>
              <a:t>is</a:t>
            </a:r>
            <a:r>
              <a:rPr lang="en-US" dirty="0"/>
              <a:t> 4</a:t>
            </a:r>
          </a:p>
          <a:p>
            <a:pPr marL="0" indent="0">
              <a:buNone/>
            </a:pPr>
            <a:r>
              <a:rPr lang="en-US" dirty="0"/>
              <a:t>	out: “rectangle”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4F6720-656D-9C42-BE08-B965740D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4272" y="1825625"/>
            <a:ext cx="336952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"id": 1,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side_count</a:t>
            </a:r>
            <a:r>
              <a:rPr lang="en-US" sz="2000" dirty="0"/>
              <a:t>": 4,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is_closed</a:t>
            </a:r>
            <a:r>
              <a:rPr lang="en-US" sz="2000" dirty="0"/>
              <a:t>":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C63-7CEE-3249-8C42-E0DB7DEF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1605"/>
            <a:ext cx="9144000" cy="511478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Software Developer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Software Engineer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Web Developer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Computer programmer</a:t>
            </a:r>
          </a:p>
        </p:txBody>
      </p:sp>
    </p:spTree>
    <p:extLst>
      <p:ext uri="{BB962C8B-B14F-4D97-AF65-F5344CB8AC3E}">
        <p14:creationId xmlns:p14="http://schemas.microsoft.com/office/powerpoint/2010/main" val="22587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9B66-687C-5641-8204-5192E04D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Teach computers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7708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969-15FF-8F42-B749-9A139427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</a:t>
            </a:r>
            <a:r>
              <a:rPr lang="en-US" b="1" dirty="0"/>
              <a:t>able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9E63-9392-874D-A50C-AE2C0244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store data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True/false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393-3898-E94F-B71F-D5324B2A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</a:t>
            </a:r>
            <a:r>
              <a:rPr lang="en-US" b="1" dirty="0"/>
              <a:t>able</a:t>
            </a:r>
            <a:r>
              <a:rPr lang="en-US" dirty="0"/>
              <a:t>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EAB6-04AB-864E-8731-7F94FC11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name</a:t>
            </a:r>
            <a:r>
              <a:rPr lang="en-US" b="1" i="1" dirty="0"/>
              <a:t> </a:t>
            </a:r>
            <a:r>
              <a:rPr lang="en-US" b="1" dirty="0"/>
              <a:t>= </a:t>
            </a:r>
            <a:r>
              <a:rPr lang="en-US" dirty="0"/>
              <a:t>“Sean”</a:t>
            </a:r>
          </a:p>
          <a:p>
            <a:pPr marL="0" indent="0">
              <a:buNone/>
            </a:pPr>
            <a:r>
              <a:rPr lang="en-US" i="1" dirty="0"/>
              <a:t>age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72</a:t>
            </a:r>
          </a:p>
          <a:p>
            <a:pPr marL="0" indent="0">
              <a:buNone/>
            </a:pPr>
            <a:r>
              <a:rPr lang="en-US" i="1" dirty="0" err="1"/>
              <a:t>is_female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false</a:t>
            </a:r>
          </a:p>
          <a:p>
            <a:pPr marL="0" indent="0">
              <a:buNone/>
            </a:pPr>
            <a:r>
              <a:rPr lang="en-US" i="1" dirty="0"/>
              <a:t>hobbies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[“coding”, “reading”, “soccer”]</a:t>
            </a:r>
          </a:p>
        </p:txBody>
      </p:sp>
    </p:spTree>
    <p:extLst>
      <p:ext uri="{BB962C8B-B14F-4D97-AF65-F5344CB8AC3E}">
        <p14:creationId xmlns:p14="http://schemas.microsoft.com/office/powerpoint/2010/main" val="33459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969-15FF-8F42-B749-9A139427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</a:t>
            </a:r>
            <a:r>
              <a:rPr lang="en-US" dirty="0"/>
              <a:t>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9E63-9392-874D-A50C-AE2C0244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robot that does something</a:t>
            </a:r>
          </a:p>
          <a:p>
            <a:pPr lvl="1"/>
            <a:r>
              <a:rPr lang="en-US" dirty="0"/>
              <a:t>Takes in (input)</a:t>
            </a:r>
          </a:p>
          <a:p>
            <a:pPr lvl="1"/>
            <a:r>
              <a:rPr lang="en-US" dirty="0"/>
              <a:t>Gives out (output)</a:t>
            </a:r>
          </a:p>
        </p:txBody>
      </p:sp>
    </p:spTree>
    <p:extLst>
      <p:ext uri="{BB962C8B-B14F-4D97-AF65-F5344CB8AC3E}">
        <p14:creationId xmlns:p14="http://schemas.microsoft.com/office/powerpoint/2010/main" val="26032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00B2-B2FA-3A40-B9E7-944EC9A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</a:t>
            </a:r>
            <a:r>
              <a:rPr lang="en-US" dirty="0"/>
              <a:t>ctions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0F03-F161-AF44-BF55-7A5B6FAE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name_of_function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in: </a:t>
            </a:r>
            <a:r>
              <a:rPr lang="en-US" i="1" dirty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out: output</a:t>
            </a:r>
          </a:p>
        </p:txBody>
      </p:sp>
    </p:spTree>
    <p:extLst>
      <p:ext uri="{BB962C8B-B14F-4D97-AF65-F5344CB8AC3E}">
        <p14:creationId xmlns:p14="http://schemas.microsoft.com/office/powerpoint/2010/main" val="15190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F949-F4DC-D944-A9CB-9CF30463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</a:t>
            </a:r>
            <a:r>
              <a:rPr lang="en-US" b="1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AAE5-396D-8F43-BD3A-DDD0D504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is_number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in: </a:t>
            </a:r>
            <a:r>
              <a:rPr lang="en-US" i="1" dirty="0"/>
              <a:t>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i="1" dirty="0"/>
              <a:t>value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number</a:t>
            </a:r>
          </a:p>
          <a:p>
            <a:pPr marL="0" indent="0">
              <a:buNone/>
            </a:pPr>
            <a:r>
              <a:rPr lang="en-US" dirty="0"/>
              <a:t>    out: ”Yes, it’s a number!”</a:t>
            </a:r>
          </a:p>
        </p:txBody>
      </p:sp>
    </p:spTree>
    <p:extLst>
      <p:ext uri="{BB962C8B-B14F-4D97-AF65-F5344CB8AC3E}">
        <p14:creationId xmlns:p14="http://schemas.microsoft.com/office/powerpoint/2010/main" val="116583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F949-F4DC-D944-A9CB-9CF30463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itional conditionals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AAE5-396D-8F43-BD3A-DDD0D504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greet_student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in: </a:t>
            </a:r>
            <a:r>
              <a:rPr lang="en-US" i="1" dirty="0" err="1"/>
              <a:t>is_student</a:t>
            </a:r>
            <a:r>
              <a:rPr lang="en-US" dirty="0"/>
              <a:t>, </a:t>
            </a:r>
            <a:r>
              <a:rPr lang="en-US" i="1" dirty="0" err="1"/>
              <a:t>is_present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i="1" dirty="0" err="1"/>
              <a:t>is_student</a:t>
            </a:r>
            <a:r>
              <a:rPr lang="en-US" dirty="0"/>
              <a:t> </a:t>
            </a:r>
            <a:r>
              <a:rPr lang="en-US" b="1" dirty="0"/>
              <a:t>and </a:t>
            </a:r>
            <a:r>
              <a:rPr lang="en-US" i="1" dirty="0" err="1"/>
              <a:t>is_present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out: ”Welcome to class!”</a:t>
            </a:r>
          </a:p>
        </p:txBody>
      </p:sp>
    </p:spTree>
    <p:extLst>
      <p:ext uri="{BB962C8B-B14F-4D97-AF65-F5344CB8AC3E}">
        <p14:creationId xmlns:p14="http://schemas.microsoft.com/office/powerpoint/2010/main" val="140366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294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Fira Code</vt:lpstr>
      <vt:lpstr>Monaco</vt:lpstr>
      <vt:lpstr>Office Theme</vt:lpstr>
      <vt:lpstr>Software Developer</vt:lpstr>
      <vt:lpstr>Software Developer Software Engineer Web Developer Computer programmer</vt:lpstr>
      <vt:lpstr>Teach computers to solve problems</vt:lpstr>
      <vt:lpstr>Variables</vt:lpstr>
      <vt:lpstr>Variables example</vt:lpstr>
      <vt:lpstr>Functions</vt:lpstr>
      <vt:lpstr>Functions example</vt:lpstr>
      <vt:lpstr>Sorting with if</vt:lpstr>
      <vt:lpstr>Additional conditionals</vt:lpstr>
      <vt:lpstr>Sorting shapes</vt:lpstr>
      <vt:lpstr>Sorting shapes</vt:lpstr>
      <vt:lpstr>Sorting shapes</vt:lpstr>
      <vt:lpstr>Sorting shapes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McPherson</dc:creator>
  <cp:lastModifiedBy>Sean McPherson</cp:lastModifiedBy>
  <cp:revision>9</cp:revision>
  <dcterms:created xsi:type="dcterms:W3CDTF">2019-03-19T15:18:05Z</dcterms:created>
  <dcterms:modified xsi:type="dcterms:W3CDTF">2019-03-20T01:28:48Z</dcterms:modified>
</cp:coreProperties>
</file>