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A932-080B-6A47-9E38-191173D8F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Monaco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3B114-B413-5446-9DAA-AF8DF5DC3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69CC0-AA6F-8042-A62A-0DFC5358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17D3D-6B0A-1A49-92DA-B7BEEDEA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E248-C70C-5F4C-86A9-14F9D118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2BC6-EB70-C146-B172-FB98020D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A7406-9D6C-D240-B483-2BE7B83E9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BDC6B-EC5D-5043-9FEA-7E3E6F44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023AD-69D4-B64C-9DD7-EB4D0355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0C4FB-89F7-8047-9D0B-E5E76E91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8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27C1A-A25E-CD41-97C1-9C1395169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12C30-8374-BD4C-9F71-68F189D0A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C37AF-9B5C-F14C-850A-24B4E9BA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85201-5EC2-2A4B-B23E-B3A281F2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F2E56-65D5-754F-83C5-5B0402F3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8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3EB3-A568-6649-8114-3BDC3168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46E0-D32B-F842-B8E6-F51F61753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EFA1D-C454-8748-9FDF-E8F5E9A4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3D2B-73EB-AF48-8DC8-901B0057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FA5E8-9F77-EA46-859D-6755EC51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22A1-635D-074F-90DA-F5A13941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7C117-E5B3-D541-B473-05490D241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2026D-3AE1-AF4C-B775-B2FCB784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99FC-FAFA-FE4E-9EC6-C1C104E3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A810-A950-D145-B98D-4CFC7B94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8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79A3-7DBB-B641-9518-476B8223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9747-E573-C342-B46A-D4B8FAA00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D9096-5B59-CF4A-A493-3C048B3CE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A79A8-C67B-1141-8FFF-E3D40455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1BC8-4794-0646-AD5F-D27DB4F6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D3FD6-8819-A747-9E8B-4ED0898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6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91E2-D8B0-4448-9590-6A9765D0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6401A-C698-FF41-BBBA-6730711D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9649F-D520-5D4D-BC14-FB2C62752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76130-38EB-0646-AD83-BA2B6FD9A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FA62C-3145-F04D-AB23-F0C3C96AF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3707C-5539-F74C-97E0-ED64D778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BF5EB-1FC5-7741-9D3D-9714791B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24537-F823-0B4B-9551-7D0718C2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4E6E-F5F8-564E-94CA-78D6E586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E5135-4A84-9248-8B63-001E7E42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88449-71CE-4241-AD09-E8D8987F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901DD-47A1-F844-B2BA-C3807BC2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8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01613-1A70-8B4F-83FB-C7D532C8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B98EA1-44DC-1143-9C7E-59F67A21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5E545-0CDD-CB47-BE22-56A867D4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9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77D9-AA33-8F43-9D35-F42061B2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369E3-3AEE-8241-AA8C-6F8D5FA94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CD38F-13EA-5E4B-BF43-DE7D176D7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D0600-2CA6-5740-B5B4-A66E0E8D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9F91A-582F-F841-9070-4B78950B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F9DF1-D227-BA4C-ACE1-52F77956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4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2AD3-0943-DE40-833D-C41B265B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2DF00-3CA7-9C4E-92E2-7855D3008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98503-E769-D449-8433-14ECEA842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F75B7-4A83-AF43-BEA5-235DA00C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646-48DC-484A-B431-072F6D23B7CC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4C805-DAB8-C84A-8062-DDA35043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7F8E3-E80E-A94D-88CB-A5ECE02B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3598C-35FD-7D48-A965-ED7D7F35A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68F8F-70FD-D449-9C07-088290CF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AE24D-70B6-304C-8AF7-AB0E250EF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300EB-AEA6-AD4D-B1F6-23AE5C079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1pPr>
          </a:lstStyle>
          <a:p>
            <a:fld id="{57B5B646-48DC-484A-B431-072F6D23B7CC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CE73A-8B51-E946-ACA7-06AADE2A0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58D38-FB8C-1541-AD90-5D4E7792B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  <a:cs typeface="Menlo" panose="020B0609030804020204" pitchFamily="49" charset="0"/>
              </a:defRPr>
            </a:lvl1pPr>
          </a:lstStyle>
          <a:p>
            <a:fld id="{3BD3598C-35FD-7D48-A965-ED7D7F35A1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9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7E79"/>
          </a:solidFill>
          <a:latin typeface="Fira Code" panose="020B0509050000020004" pitchFamily="49" charset="0"/>
          <a:ea typeface="Fira Code" panose="020B0509050000020004" pitchFamily="49" charset="0"/>
          <a:cs typeface="Menlo" panose="020B06090308040202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Fira Code" panose="020B0509050000020004" pitchFamily="49" charset="0"/>
          <a:ea typeface="Fira Code" panose="020B0509050000020004" pitchFamily="49" charset="0"/>
          <a:cs typeface="Menlo" panose="020B06090308040202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Fira Code" panose="020B0509050000020004" pitchFamily="49" charset="0"/>
          <a:ea typeface="Fira Code" panose="020B0509050000020004" pitchFamily="49" charset="0"/>
          <a:cs typeface="Menlo" panose="020B06090308040202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Fira Code" panose="020B0509050000020004" pitchFamily="49" charset="0"/>
          <a:ea typeface="Fira Code" panose="020B0509050000020004" pitchFamily="49" charset="0"/>
          <a:cs typeface="Menlo" panose="020B06090308040202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Fira Code" panose="020B0509050000020004" pitchFamily="49" charset="0"/>
          <a:ea typeface="Fira Code" panose="020B0509050000020004" pitchFamily="49" charset="0"/>
          <a:cs typeface="Menlo" panose="020B06090308040202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Fira Code" panose="020B0509050000020004" pitchFamily="49" charset="0"/>
          <a:ea typeface="Fira Code" panose="020B0509050000020004" pitchFamily="49" charset="0"/>
          <a:cs typeface="Menlo" panose="020B06090308040202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C10A-0A34-CC49-86B2-88BC52168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FACF9-A6B7-4E44-AEAD-A74EC5707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College &amp; Career Day</a:t>
            </a:r>
          </a:p>
          <a:p>
            <a:r>
              <a:rPr lang="en-US" dirty="0"/>
              <a:t>Pinckneyville Middle School</a:t>
            </a:r>
          </a:p>
          <a:p>
            <a:endParaRPr lang="en-US" dirty="0"/>
          </a:p>
          <a:p>
            <a:r>
              <a:rPr lang="en-US" dirty="0"/>
              <a:t>Sean McPherson</a:t>
            </a:r>
          </a:p>
        </p:txBody>
      </p:sp>
    </p:spTree>
    <p:extLst>
      <p:ext uri="{BB962C8B-B14F-4D97-AF65-F5344CB8AC3E}">
        <p14:creationId xmlns:p14="http://schemas.microsoft.com/office/powerpoint/2010/main" val="340183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Fira Code</vt:lpstr>
      <vt:lpstr>Monaco</vt:lpstr>
      <vt:lpstr>Office Theme</vt:lpstr>
      <vt:lpstr>Software Developer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McPherson</dc:creator>
  <cp:lastModifiedBy>Sean McPherson</cp:lastModifiedBy>
  <cp:revision>3</cp:revision>
  <dcterms:created xsi:type="dcterms:W3CDTF">2019-03-19T15:18:05Z</dcterms:created>
  <dcterms:modified xsi:type="dcterms:W3CDTF">2019-03-19T16:03:32Z</dcterms:modified>
</cp:coreProperties>
</file>