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9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7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7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7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7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2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4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0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09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1A2E1-004A-21CA-F617-D63CFA1B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3958297"/>
            <a:ext cx="4085665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Classifying Bird Species With Image Recognition</a:t>
            </a:r>
          </a:p>
        </p:txBody>
      </p:sp>
      <p:pic>
        <p:nvPicPr>
          <p:cNvPr id="4" name="Picture 3" descr="Bird landing on a tree">
            <a:extLst>
              <a:ext uri="{FF2B5EF4-FFF2-40B4-BE49-F238E27FC236}">
                <a16:creationId xmlns:a16="http://schemas.microsoft.com/office/drawing/2014/main" id="{630204CB-FC80-51FD-F53C-ABD52C0F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30" b="29361"/>
          <a:stretch/>
        </p:blipFill>
        <p:spPr>
          <a:xfrm>
            <a:off x="20" y="10"/>
            <a:ext cx="12191979" cy="3428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4AEF19A-592F-8CE3-E203-8B9E5DF1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505" y="3958297"/>
            <a:ext cx="4883021" cy="21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Brendon Bottle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Sean McManus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0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E1C3-CBE8-583E-C026-0AD29F4F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AE39-EDC3-7DBE-BA4C-9FB4ACAE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B905-1B66-D2FA-D76A-41C808F0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F8D-617D-8F62-6A26-0737BCF1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7B7-8AB1-D31B-3AC6-BAC8ABFD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57559-F2ED-4275-1BA9-21EAEE7E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69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1A73-2787-792A-66E7-FD7713B7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is the base model falling short?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8084-481B-6D35-D7C7-A06167E1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5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7E3F-529F-7E21-0F5E-3430F082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1EE7-6439-BA82-06D8-958BA161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22F7-9E94-109B-A517-7E0520F3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Improvement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15B3-A2E5-73E6-DB5E-CFEC42A7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4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D6F6-C0A4-F203-2B31-DEDCE22D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AED3E-2671-D361-C751-41BAE4A9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46875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LightSeedRightStep">
      <a:dk1>
        <a:srgbClr val="000000"/>
      </a:dk1>
      <a:lt1>
        <a:srgbClr val="FFFFFF"/>
      </a:lt1>
      <a:dk2>
        <a:srgbClr val="3B3222"/>
      </a:dk2>
      <a:lt2>
        <a:srgbClr val="E8E2E4"/>
      </a:lt2>
      <a:accent1>
        <a:srgbClr val="81AA9C"/>
      </a:accent1>
      <a:accent2>
        <a:srgbClr val="75A8AC"/>
      </a:accent2>
      <a:accent3>
        <a:srgbClr val="88A4BF"/>
      </a:accent3>
      <a:accent4>
        <a:srgbClr val="7F85BA"/>
      </a:accent4>
      <a:accent5>
        <a:srgbClr val="A596C6"/>
      </a:accent5>
      <a:accent6>
        <a:srgbClr val="AA7FBA"/>
      </a:accent6>
      <a:hlink>
        <a:srgbClr val="AE6981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 Pro Light</vt:lpstr>
      <vt:lpstr>VaultVTI</vt:lpstr>
      <vt:lpstr>Classifying Bird Species With Image Recognition</vt:lpstr>
      <vt:lpstr>Problem Description</vt:lpstr>
      <vt:lpstr>Dataset</vt:lpstr>
      <vt:lpstr>Base Model Performance</vt:lpstr>
      <vt:lpstr>Where is the base model falling short?</vt:lpstr>
      <vt:lpstr>Proposed Improvements</vt:lpstr>
      <vt:lpstr>Improvement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Bird Species With Image Recognition</dc:title>
  <dc:creator>Sean McManus</dc:creator>
  <cp:lastModifiedBy>Sean McManus</cp:lastModifiedBy>
  <cp:revision>1</cp:revision>
  <dcterms:created xsi:type="dcterms:W3CDTF">2024-03-06T23:48:54Z</dcterms:created>
  <dcterms:modified xsi:type="dcterms:W3CDTF">2024-03-06T23:59:28Z</dcterms:modified>
</cp:coreProperties>
</file>