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2933"/>
  </p:normalViewPr>
  <p:slideViewPr>
    <p:cSldViewPr snapToGrid="0">
      <p:cViewPr varScale="1">
        <p:scale>
          <a:sx n="97" d="100"/>
          <a:sy n="97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4777-0415-F741-940C-685558C24EA1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921B4-5FC2-A248-8069-4602B3FB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921B4-5FC2-A248-8069-4602B3FBFF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Inter"/>
              </a:rPr>
              <a:t>One significant shortcoming in the data set is the ratio of male species images to female species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Inter"/>
              </a:rPr>
              <a:t>About 80% of the images are of the male and 20% of the female.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Inter"/>
              </a:rPr>
              <a:t>Males typical are far more diversely colored while the females of a species are typically bland.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921B4-5FC2-A248-8069-4602B3FBFF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4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0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A2E1-004A-21CA-F617-D63CFA1BD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Classifying Bird Species With Image Recognition</a:t>
            </a:r>
          </a:p>
        </p:txBody>
      </p:sp>
      <p:pic>
        <p:nvPicPr>
          <p:cNvPr id="4" name="Picture 3" descr="Bird landing on a tree">
            <a:extLst>
              <a:ext uri="{FF2B5EF4-FFF2-40B4-BE49-F238E27FC236}">
                <a16:creationId xmlns:a16="http://schemas.microsoft.com/office/drawing/2014/main" id="{630204CB-FC80-51FD-F53C-ABD52C0F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0" b="29361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4AEF19A-592F-8CE3-E203-8B9E5DF1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505" y="3958297"/>
            <a:ext cx="4883021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Brendon Bottle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Sean McManus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1C3-CBE8-583E-C026-0AD29F4F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pic>
        <p:nvPicPr>
          <p:cNvPr id="10" name="Picture 9" descr="A bald eagle with a yellow beak&#10;&#10;Description automatically generated">
            <a:extLst>
              <a:ext uri="{FF2B5EF4-FFF2-40B4-BE49-F238E27FC236}">
                <a16:creationId xmlns:a16="http://schemas.microsoft.com/office/drawing/2014/main" id="{EB0A32B7-66E8-7FC3-491B-1E256C4B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513CA6-A535-9C83-804A-C527C0D9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r>
              <a:rPr lang="en-US" dirty="0"/>
              <a:t>We will be building a CNN to identify various bird species from each other</a:t>
            </a:r>
          </a:p>
          <a:p>
            <a:r>
              <a:rPr lang="en-US" dirty="0"/>
              <a:t>Explore how various factors such as image size, greyscale, and more effect the model’s ability to classify different species</a:t>
            </a:r>
          </a:p>
          <a:p>
            <a:r>
              <a:rPr lang="en-US" dirty="0"/>
              <a:t>The dataset provided an efficentNetB0 model with a high training and validation accuracy for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2B905-1B66-D2FA-D76A-41C808F0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F8D-617D-8F62-6A26-0737BCF1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The full dataset contains 525 unique species of birds with 100-200 images per species</a:t>
            </a:r>
          </a:p>
          <a:p>
            <a:pPr>
              <a:lnSpc>
                <a:spcPct val="110000"/>
              </a:lnSpc>
            </a:pPr>
            <a:r>
              <a:rPr lang="en-US" sz="1700"/>
              <a:t>The training data was reduced to 20 species with 100 images per species</a:t>
            </a:r>
          </a:p>
          <a:p>
            <a:pPr>
              <a:lnSpc>
                <a:spcPct val="110000"/>
              </a:lnSpc>
            </a:pPr>
            <a:r>
              <a:rPr lang="en-US" sz="1700"/>
              <a:t>The validation and test sets contain 5 image for each type of bird</a:t>
            </a:r>
          </a:p>
          <a:p>
            <a:pPr>
              <a:lnSpc>
                <a:spcPct val="110000"/>
              </a:lnSpc>
            </a:pPr>
            <a:r>
              <a:rPr lang="en-US" sz="1700"/>
              <a:t>Each image contains only one bird, which comprises at least 50% of the pixels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7" name="Picture 6" descr="Eurasian Golden Oriole&#10;">
            <a:extLst>
              <a:ext uri="{FF2B5EF4-FFF2-40B4-BE49-F238E27FC236}">
                <a16:creationId xmlns:a16="http://schemas.microsoft.com/office/drawing/2014/main" id="{0A634FE1-5DB9-75E6-0C12-A903F3FFC9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3" r="628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7B7-8AB1-D31B-3AC6-BAC8ABF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7559-F2ED-4275-1BA9-21EAEE7E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provided </a:t>
            </a:r>
            <a:r>
              <a:rPr lang="en-US" dirty="0" err="1"/>
              <a:t>EfficientNet</a:t>
            </a:r>
            <a:r>
              <a:rPr lang="en-US" dirty="0"/>
              <a:t> model achieve 98% training accuracy and 92% validation accuracy after </a:t>
            </a:r>
            <a:r>
              <a:rPr lang="en-US"/>
              <a:t>12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A73-2787-792A-66E7-FD7713B7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the base model falling short?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8084-481B-6D35-D7C7-A06167E1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7E3F-529F-7E21-0F5E-3430F082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1EE7-6439-BA82-06D8-958BA161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22F7-9E94-109B-A517-7E0520F3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Improvement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15B3-A2E5-73E6-DB5E-CFEC42A7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D6F6-C0A4-F203-2B31-DEDCE22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ED3E-2671-D361-C751-41BAE4A9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4687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3B3222"/>
      </a:dk2>
      <a:lt2>
        <a:srgbClr val="E8E2E4"/>
      </a:lt2>
      <a:accent1>
        <a:srgbClr val="81AA9C"/>
      </a:accent1>
      <a:accent2>
        <a:srgbClr val="75A8AC"/>
      </a:accent2>
      <a:accent3>
        <a:srgbClr val="88A4BF"/>
      </a:accent3>
      <a:accent4>
        <a:srgbClr val="7F85BA"/>
      </a:accent4>
      <a:accent5>
        <a:srgbClr val="A596C6"/>
      </a:accent5>
      <a:accent6>
        <a:srgbClr val="AA7FBA"/>
      </a:accent6>
      <a:hlink>
        <a:srgbClr val="AE6981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208</Words>
  <Application>Microsoft Macintosh PowerPoint</Application>
  <PresentationFormat>Widescreen</PresentationFormat>
  <Paragraphs>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 Pro Light</vt:lpstr>
      <vt:lpstr>Inter</vt:lpstr>
      <vt:lpstr>VaultVTI</vt:lpstr>
      <vt:lpstr>Classifying Bird Species With Image Recognition</vt:lpstr>
      <vt:lpstr>Problem Description</vt:lpstr>
      <vt:lpstr>Dataset</vt:lpstr>
      <vt:lpstr>Base Model Performance</vt:lpstr>
      <vt:lpstr>Where is the base model falling short?</vt:lpstr>
      <vt:lpstr>Proposed Improvements</vt:lpstr>
      <vt:lpstr>Improvement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Bird Species With Image Recognition</dc:title>
  <dc:creator>Sean McManus</dc:creator>
  <cp:lastModifiedBy>Sean McManus</cp:lastModifiedBy>
  <cp:revision>3</cp:revision>
  <dcterms:created xsi:type="dcterms:W3CDTF">2024-03-06T23:48:54Z</dcterms:created>
  <dcterms:modified xsi:type="dcterms:W3CDTF">2024-03-07T01:22:08Z</dcterms:modified>
</cp:coreProperties>
</file>