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  <p:sldId id="260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79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1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  <p:sldLayoutId id="2147484201" r:id="rId14"/>
    <p:sldLayoutId id="2147484202" r:id="rId15"/>
    <p:sldLayoutId id="2147484203" r:id="rId16"/>
    <p:sldLayoutId id="21474842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6383-0B24-4C80-9F00-D56093D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4D5A9-6CE6-410A-80CF-F00284A52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23" y="541816"/>
            <a:ext cx="8239177" cy="577436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2C81DC-FC3A-4503-B864-EAC26423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4FC780-92E1-460D-9927-A0A5833C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69" y="618518"/>
            <a:ext cx="8753286" cy="5468431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goes here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Summary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Demo</a:t>
            </a:r>
          </a:p>
          <a:p>
            <a:pPr marL="285750" indent="-285750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Team Members</a:t>
            </a:r>
          </a:p>
          <a:p>
            <a:pPr marL="742950" lvl="1" indent="-285750"/>
            <a:r>
              <a:rPr lang="en-US" dirty="0"/>
              <a:t>Sean Mitchell - Backend</a:t>
            </a:r>
          </a:p>
          <a:p>
            <a:pPr marL="742950" lvl="1" indent="-285750"/>
            <a:r>
              <a:rPr lang="en-US" dirty="0"/>
              <a:t>Megan Haskins - Graphics</a:t>
            </a:r>
          </a:p>
          <a:p>
            <a:pPr marL="742950" lvl="1" indent="-285750"/>
            <a:r>
              <a:rPr lang="en-US" dirty="0"/>
              <a:t>Ansley Solomon – XML/Database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1833-F502-4136-911D-1F200DB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			    Project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7BA3-0657-4C4A-9CD1-ADCB1C50A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Weekly meetings in person to discuss progress</a:t>
            </a:r>
          </a:p>
          <a:p>
            <a:pPr marL="285750" indent="-285750"/>
            <a:r>
              <a:rPr lang="en-US" dirty="0"/>
              <a:t>Communication via GroupMe application</a:t>
            </a:r>
          </a:p>
          <a:p>
            <a:pPr marL="285750" indent="-285750"/>
            <a:r>
              <a:rPr lang="en-US" dirty="0"/>
              <a:t>Code stored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4CF39-6536-4AFB-9CC2-7FFBD2256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/>
            <a:r>
              <a:rPr lang="en-US" dirty="0"/>
              <a:t>N .java files</a:t>
            </a:r>
          </a:p>
          <a:p>
            <a:pPr marL="285750" indent="-285750"/>
            <a:r>
              <a:rPr lang="en-US" dirty="0"/>
              <a:t>N images</a:t>
            </a:r>
          </a:p>
          <a:p>
            <a:pPr marL="285750" indent="-285750"/>
            <a:r>
              <a:rPr lang="en-US" dirty="0"/>
              <a:t>N lines of java code</a:t>
            </a:r>
          </a:p>
          <a:p>
            <a:pPr marL="285750" indent="-285750"/>
            <a:r>
              <a:rPr lang="en-US" dirty="0"/>
              <a:t>N lines of XML</a:t>
            </a:r>
          </a:p>
          <a:p>
            <a:pPr marL="285750" indent="-285750"/>
            <a:r>
              <a:rPr lang="en-US" dirty="0"/>
              <a:t>N commits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UAH Themed Monopoly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timer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all the Chance and Community Chance cards</a:t>
            </a:r>
          </a:p>
          <a:p>
            <a:r>
              <a:rPr lang="en-US" dirty="0"/>
              <a:t>Wrote the XML files</a:t>
            </a:r>
          </a:p>
          <a:p>
            <a:r>
              <a:rPr lang="en-US" dirty="0"/>
              <a:t>Wrote the XML parser</a:t>
            </a:r>
          </a:p>
          <a:p>
            <a:r>
              <a:rPr lang="en-US" dirty="0"/>
              <a:t>Added Javadoc comments</a:t>
            </a:r>
          </a:p>
          <a:p>
            <a:endParaRPr lang="en-US" dirty="0"/>
          </a:p>
          <a:p>
            <a:r>
              <a:rPr lang="en-US" dirty="0"/>
              <a:t>Classes I Wrote: Card, Decks, Property, Crosswalk, Utilities, 					</a:t>
            </a:r>
            <a:r>
              <a:rPr lang="en-US" dirty="0" err="1"/>
              <a:t>PropertyList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2610-76E1-403D-93A8-F13C9AAF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1372</TotalTime>
  <Words>178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Final Project</vt:lpstr>
      <vt:lpstr>Introduction</vt:lpstr>
      <vt:lpstr>Members</vt:lpstr>
      <vt:lpstr>Workflow       Project Statistics</vt:lpstr>
      <vt:lpstr>The Project – UAH Themed Monopoly</vt:lpstr>
      <vt:lpstr>The Project – Sean Mitchell</vt:lpstr>
      <vt:lpstr>The Project – Megan Haskins</vt:lpstr>
      <vt:lpstr>The Project – Ansley Solomon</vt:lpstr>
      <vt:lpstr>UML Diagram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Ansley Torrence</cp:lastModifiedBy>
  <cp:revision>11</cp:revision>
  <dcterms:created xsi:type="dcterms:W3CDTF">2019-04-01T22:14:11Z</dcterms:created>
  <dcterms:modified xsi:type="dcterms:W3CDTF">2019-04-16T16:00:45Z</dcterms:modified>
</cp:coreProperties>
</file>