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6" r:id="rId1"/>
  </p:sldMasterIdLst>
  <p:sldIdLst>
    <p:sldId id="256" r:id="rId2"/>
    <p:sldId id="257" r:id="rId3"/>
    <p:sldId id="273" r:id="rId4"/>
    <p:sldId id="259" r:id="rId5"/>
    <p:sldId id="261" r:id="rId6"/>
    <p:sldId id="274" r:id="rId7"/>
    <p:sldId id="269" r:id="rId8"/>
    <p:sldId id="260" r:id="rId9"/>
    <p:sldId id="263" r:id="rId10"/>
    <p:sldId id="264" r:id="rId11"/>
    <p:sldId id="270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E882830-55CE-4407-A60C-FC34E7069EE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5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1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63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453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84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7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67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6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22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6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9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2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7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8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4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8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9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82830-55CE-4407-A60C-FC34E7069EE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11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7" r:id="rId1"/>
    <p:sldLayoutId id="2147484268" r:id="rId2"/>
    <p:sldLayoutId id="2147484269" r:id="rId3"/>
    <p:sldLayoutId id="2147484270" r:id="rId4"/>
    <p:sldLayoutId id="2147484271" r:id="rId5"/>
    <p:sldLayoutId id="2147484272" r:id="rId6"/>
    <p:sldLayoutId id="2147484273" r:id="rId7"/>
    <p:sldLayoutId id="2147484274" r:id="rId8"/>
    <p:sldLayoutId id="2147484275" r:id="rId9"/>
    <p:sldLayoutId id="2147484276" r:id="rId10"/>
    <p:sldLayoutId id="2147484277" r:id="rId11"/>
    <p:sldLayoutId id="2147484278" r:id="rId12"/>
    <p:sldLayoutId id="2147484279" r:id="rId13"/>
    <p:sldLayoutId id="2147484280" r:id="rId14"/>
    <p:sldLayoutId id="2147484281" r:id="rId15"/>
    <p:sldLayoutId id="2147484282" r:id="rId16"/>
    <p:sldLayoutId id="2147484283" r:id="rId17"/>
    <p:sldLayoutId id="214748428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anMitchell1994/CS321_SP2019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7EAB-E3C8-45AF-9335-1C91364C1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UAH Monopoly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9C27A-A6D8-41A2-83BB-012A3BF52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321-02 Spring 2019</a:t>
            </a:r>
          </a:p>
        </p:txBody>
      </p:sp>
    </p:spTree>
    <p:extLst>
      <p:ext uri="{BB962C8B-B14F-4D97-AF65-F5344CB8AC3E}">
        <p14:creationId xmlns:p14="http://schemas.microsoft.com/office/powerpoint/2010/main" val="133588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34BC-0DF9-46AC-8D55-9358636C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2: Trade Properties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E58072-5A4C-4F08-BFD0-BFDA19853F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Current player clicks on “Manage Properties”</a:t>
            </a:r>
          </a:p>
          <a:p>
            <a:pPr lvl="0"/>
            <a:r>
              <a:rPr lang="en-US" dirty="0"/>
              <a:t>Current player uses drop-down menus to suggest a trade</a:t>
            </a:r>
          </a:p>
          <a:p>
            <a:pPr lvl="0"/>
            <a:r>
              <a:rPr lang="en-US" dirty="0"/>
              <a:t>Second player accepts trade</a:t>
            </a:r>
          </a:p>
          <a:p>
            <a:pPr lvl="0"/>
            <a:r>
              <a:rPr lang="en-US" dirty="0"/>
              <a:t>Players’ properties are swapped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41D866B-7272-46C4-8C83-82C8F309698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84336"/>
            <a:ext cx="5105400" cy="3189490"/>
          </a:xfrm>
        </p:spPr>
      </p:pic>
    </p:spTree>
    <p:extLst>
      <p:ext uri="{BB962C8B-B14F-4D97-AF65-F5344CB8AC3E}">
        <p14:creationId xmlns:p14="http://schemas.microsoft.com/office/powerpoint/2010/main" val="373931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BC7C-6CF3-430F-B575-06623B62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3: Draw Chance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34075-BD3E-4EA3-BF87-8463915E81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Player lands on Chance</a:t>
            </a:r>
          </a:p>
          <a:p>
            <a:pPr lvl="0"/>
            <a:r>
              <a:rPr lang="en-US" dirty="0"/>
              <a:t>Chance card is drawn</a:t>
            </a:r>
          </a:p>
          <a:p>
            <a:pPr lvl="0"/>
            <a:r>
              <a:rPr lang="en-US" dirty="0"/>
              <a:t>Text appears on screen</a:t>
            </a:r>
          </a:p>
          <a:p>
            <a:pPr lvl="0"/>
            <a:r>
              <a:rPr lang="en-US" dirty="0"/>
              <a:t>Event is triggered</a:t>
            </a:r>
          </a:p>
          <a:p>
            <a:pPr lvl="0"/>
            <a:r>
              <a:rPr lang="en-US" dirty="0"/>
              <a:t>Player either gains or loses money or moves on the 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E6F4A-EE45-43D4-A719-738DF9E9734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8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4514-E5B5-4A09-889A-3B20FC32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64C61-D3E1-4406-B3E9-98BD93A5195C}"/>
              </a:ext>
            </a:extLst>
          </p:cNvPr>
          <p:cNvSpPr txBox="1"/>
          <p:nvPr/>
        </p:nvSpPr>
        <p:spPr>
          <a:xfrm>
            <a:off x="1141412" y="1934249"/>
            <a:ext cx="990599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Final summary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UAH themed monopoly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Tiles and cards generated from XML on startup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Dynamic events for when a player lands on a tile or draws a card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Graphical interface for players to interact with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Questions?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Our 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https://github.com/SeanMitchell1994/CS321_SP2019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Pull the .zip file under the v1.0 release if you want to play the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34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C90C-0B69-4AC5-9FEB-479FAC18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D56A-E4FB-4CA0-B571-8E88E7787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gameplay!</a:t>
            </a:r>
          </a:p>
        </p:txBody>
      </p:sp>
    </p:spTree>
    <p:extLst>
      <p:ext uri="{BB962C8B-B14F-4D97-AF65-F5344CB8AC3E}">
        <p14:creationId xmlns:p14="http://schemas.microsoft.com/office/powerpoint/2010/main" val="409320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CECD-8F71-4A2A-A855-1B6352FD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D38E7-F4BC-4193-B25B-2F07C1F0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/>
            <a:r>
              <a:rPr lang="en-US" dirty="0"/>
              <a:t>Members, Responsibilities, and Workflow</a:t>
            </a:r>
          </a:p>
          <a:p>
            <a:pPr marL="285750" indent="-285750"/>
            <a:r>
              <a:rPr lang="en-US" dirty="0"/>
              <a:t>Project Overview</a:t>
            </a:r>
          </a:p>
          <a:p>
            <a:pPr marL="285750" indent="-285750"/>
            <a:r>
              <a:rPr lang="en-US" dirty="0"/>
              <a:t>Project Details</a:t>
            </a:r>
          </a:p>
          <a:p>
            <a:pPr marL="285750" indent="-285750"/>
            <a:r>
              <a:rPr lang="en-US" dirty="0"/>
              <a:t>UML diagram</a:t>
            </a:r>
          </a:p>
          <a:p>
            <a:pPr marL="285750" indent="-285750"/>
            <a:r>
              <a:rPr lang="en-US" dirty="0"/>
              <a:t>Use Cases</a:t>
            </a:r>
          </a:p>
          <a:p>
            <a:pPr marL="285750" indent="-285750"/>
            <a:r>
              <a:rPr lang="en-US" dirty="0"/>
              <a:t>Design Patterns</a:t>
            </a:r>
          </a:p>
          <a:p>
            <a:pPr marL="285750" indent="-285750"/>
            <a:r>
              <a:rPr lang="en-US" dirty="0"/>
              <a:t>Gameplay demo</a:t>
            </a:r>
          </a:p>
          <a:p>
            <a:pPr marL="285750" indent="-285750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5278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8A4F-0A3D-4318-AAAA-BB55EDB5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4587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Project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78E41-C177-4E31-8512-D2D49D405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77446"/>
            <a:ext cx="9905999" cy="5423769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Team Members and Roles</a:t>
            </a:r>
          </a:p>
          <a:p>
            <a:pPr marL="742950" lvl="1" indent="-285750"/>
            <a:r>
              <a:rPr lang="en-US" sz="1600" dirty="0"/>
              <a:t>Sean Mitchell - Backend</a:t>
            </a:r>
          </a:p>
          <a:p>
            <a:pPr marL="742950" lvl="1" indent="-285750"/>
            <a:r>
              <a:rPr lang="en-US" sz="1600" dirty="0"/>
              <a:t>Megan Haskins - Graphics</a:t>
            </a:r>
          </a:p>
          <a:p>
            <a:pPr marL="742950" lvl="1" indent="-285750"/>
            <a:r>
              <a:rPr lang="en-US" sz="1600" dirty="0"/>
              <a:t>Ansley Solomon – XML/Database</a:t>
            </a:r>
          </a:p>
          <a:p>
            <a:pPr marL="285750" indent="-285750"/>
            <a:r>
              <a:rPr lang="en-US" dirty="0"/>
              <a:t>Workflow</a:t>
            </a:r>
          </a:p>
          <a:p>
            <a:pPr marL="742950" lvl="1" indent="-285750"/>
            <a:r>
              <a:rPr lang="en-US" sz="1600" dirty="0"/>
              <a:t>Weekly meetings in person to discuss progress</a:t>
            </a:r>
          </a:p>
          <a:p>
            <a:pPr marL="742950" lvl="1" indent="-285750"/>
            <a:r>
              <a:rPr lang="en-US" sz="1600" dirty="0"/>
              <a:t>Communication via GroupMe application</a:t>
            </a:r>
          </a:p>
          <a:p>
            <a:pPr marL="742950" lvl="1" indent="-285750"/>
            <a:r>
              <a:rPr lang="en-US" sz="1600" dirty="0"/>
              <a:t>Code stored and shared on </a:t>
            </a:r>
            <a:r>
              <a:rPr lang="en-US" sz="1600" dirty="0" err="1"/>
              <a:t>Github</a:t>
            </a:r>
            <a:endParaRPr lang="en-US" sz="1600" dirty="0"/>
          </a:p>
          <a:p>
            <a:pPr marL="285750" indent="-285750"/>
            <a:r>
              <a:rPr lang="en-US" sz="2000" dirty="0"/>
              <a:t>Project Statistics</a:t>
            </a:r>
          </a:p>
          <a:p>
            <a:pPr marL="742950" lvl="1" indent="-285750"/>
            <a:r>
              <a:rPr lang="en-US" sz="1600" dirty="0"/>
              <a:t>16 .java files</a:t>
            </a:r>
          </a:p>
          <a:p>
            <a:pPr marL="742950" lvl="1" indent="-285750"/>
            <a:r>
              <a:rPr lang="en-US" sz="1600" dirty="0"/>
              <a:t>2 .XML files</a:t>
            </a:r>
          </a:p>
          <a:p>
            <a:pPr marL="742950" lvl="1" indent="-285750"/>
            <a:r>
              <a:rPr lang="en-US" sz="1600" dirty="0"/>
              <a:t>45 images</a:t>
            </a:r>
          </a:p>
          <a:p>
            <a:pPr marL="742950" lvl="1" indent="-285750"/>
            <a:r>
              <a:rPr lang="en-US" sz="1600" dirty="0"/>
              <a:t>190 commits to GitHub</a:t>
            </a:r>
          </a:p>
          <a:p>
            <a:pPr marL="742950" lvl="1" indent="-285750"/>
            <a:endParaRPr lang="en-US" sz="1600" dirty="0"/>
          </a:p>
          <a:p>
            <a:pPr marL="742950" lvl="1" indent="-285750"/>
            <a:endParaRPr lang="en-US" sz="1600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5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6E8F-0036-46CF-9AE5-FAE4B987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–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F35AF-B3EC-43E7-B685-B7B9A730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player names, number of rounds for game</a:t>
            </a:r>
          </a:p>
          <a:p>
            <a:r>
              <a:rPr lang="en-US" dirty="0"/>
              <a:t>Create board</a:t>
            </a:r>
          </a:p>
          <a:p>
            <a:r>
              <a:rPr lang="en-US" dirty="0"/>
              <a:t>Player turns – roll dice, move token, end turn</a:t>
            </a:r>
          </a:p>
          <a:p>
            <a:r>
              <a:rPr lang="en-US" dirty="0"/>
              <a:t>Buy, sell, trade properties</a:t>
            </a:r>
          </a:p>
          <a:p>
            <a:r>
              <a:rPr lang="en-US" dirty="0"/>
              <a:t>Draw chance, community chest cards</a:t>
            </a:r>
          </a:p>
          <a:p>
            <a:r>
              <a:rPr lang="en-US" dirty="0"/>
              <a:t>Go to jail</a:t>
            </a:r>
          </a:p>
        </p:txBody>
      </p:sp>
    </p:spTree>
    <p:extLst>
      <p:ext uri="{BB962C8B-B14F-4D97-AF65-F5344CB8AC3E}">
        <p14:creationId xmlns:p14="http://schemas.microsoft.com/office/powerpoint/2010/main" val="210392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8D58-0FA0-45FF-AC28-C58B840F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– Megan Haskins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4A2EB-2F46-446F-93DF-E5B921DDB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097088"/>
            <a:ext cx="4878389" cy="38307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GUI</a:t>
            </a:r>
          </a:p>
          <a:p>
            <a:r>
              <a:rPr lang="en-US" dirty="0"/>
              <a:t>Event driven program</a:t>
            </a:r>
          </a:p>
          <a:p>
            <a:r>
              <a:rPr lang="en-US" dirty="0"/>
              <a:t>Error pop-ups</a:t>
            </a:r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Singleton Design Pattern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r>
              <a:rPr lang="en-US" dirty="0"/>
              <a:t>Classes I wrote: View1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33" y="1950309"/>
            <a:ext cx="4750274" cy="4334877"/>
          </a:xfrm>
        </p:spPr>
      </p:pic>
    </p:spTree>
    <p:extLst>
      <p:ext uri="{BB962C8B-B14F-4D97-AF65-F5344CB8AC3E}">
        <p14:creationId xmlns:p14="http://schemas.microsoft.com/office/powerpoint/2010/main" val="367203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8D58-0FA0-45FF-AC28-C58B840F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– Sean Mitchell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5AEB-2622-4146-A259-81F745D39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Wrote backend code for player and tile classes</a:t>
            </a:r>
          </a:p>
          <a:p>
            <a:r>
              <a:rPr lang="en-US" dirty="0"/>
              <a:t>Provided an interface between GUI and XML</a:t>
            </a:r>
          </a:p>
          <a:p>
            <a:r>
              <a:rPr lang="en-US" dirty="0"/>
              <a:t>Javadoc and inline documentation</a:t>
            </a:r>
          </a:p>
          <a:p>
            <a:endParaRPr lang="en-US" dirty="0"/>
          </a:p>
          <a:p>
            <a:r>
              <a:rPr lang="en-US" dirty="0"/>
              <a:t>Classes I wrote</a:t>
            </a:r>
          </a:p>
          <a:p>
            <a:pPr lvl="1"/>
            <a:r>
              <a:rPr lang="en-US" dirty="0" err="1"/>
              <a:t>Tile_Adapter</a:t>
            </a:r>
            <a:r>
              <a:rPr lang="en-US" dirty="0"/>
              <a:t>, Player, Board, </a:t>
            </a:r>
            <a:r>
              <a:rPr lang="en-US" dirty="0" err="1"/>
              <a:t>Dice_Roller</a:t>
            </a:r>
            <a:r>
              <a:rPr lang="en-US" dirty="0"/>
              <a:t>, tile subclasses</a:t>
            </a:r>
          </a:p>
        </p:txBody>
      </p:sp>
    </p:spTree>
    <p:extLst>
      <p:ext uri="{BB962C8B-B14F-4D97-AF65-F5344CB8AC3E}">
        <p14:creationId xmlns:p14="http://schemas.microsoft.com/office/powerpoint/2010/main" val="300219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C1F8-57F9-40A8-97EC-174BA8BA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4189"/>
          </a:xfrm>
        </p:spPr>
        <p:txBody>
          <a:bodyPr/>
          <a:lstStyle/>
          <a:p>
            <a:r>
              <a:rPr lang="en-US" dirty="0"/>
              <a:t>UML diagram and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110E4-47C0-47DA-B277-17CCEBA80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2707"/>
            <a:ext cx="9905999" cy="4488494"/>
          </a:xfrm>
        </p:spPr>
        <p:txBody>
          <a:bodyPr/>
          <a:lstStyle/>
          <a:p>
            <a:r>
              <a:rPr lang="en-US" dirty="0"/>
              <a:t>Passive MVC</a:t>
            </a:r>
          </a:p>
          <a:p>
            <a:r>
              <a:rPr lang="en-US" dirty="0"/>
              <a:t>Adapter</a:t>
            </a:r>
          </a:p>
        </p:txBody>
      </p:sp>
      <p:pic>
        <p:nvPicPr>
          <p:cNvPr id="4" name="Picture 3" descr="E:\School\2019 Spring\CS 321\Final Project\CS321_SP2019\uml\main_uml_simple.png">
            <a:extLst>
              <a:ext uri="{FF2B5EF4-FFF2-40B4-BE49-F238E27FC236}">
                <a16:creationId xmlns:a16="http://schemas.microsoft.com/office/drawing/2014/main" id="{CDE29411-9C5A-4312-8CF3-CAA3D22F0E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345" y="1302707"/>
            <a:ext cx="8079288" cy="4396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612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5464-321C-4697-947E-405B23F1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– Ansley Solomon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15E0-E80C-454A-BCEC-AC3CF3A698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Gathered information for properties</a:t>
            </a:r>
          </a:p>
          <a:p>
            <a:r>
              <a:rPr lang="en-US" dirty="0"/>
              <a:t>Wrote Chance and Community Chance cards</a:t>
            </a:r>
          </a:p>
          <a:p>
            <a:r>
              <a:rPr lang="en-US" dirty="0"/>
              <a:t>Wrote XML files</a:t>
            </a:r>
          </a:p>
          <a:p>
            <a:r>
              <a:rPr lang="en-US" dirty="0"/>
              <a:t>Wrote XML parser</a:t>
            </a:r>
          </a:p>
          <a:p>
            <a:r>
              <a:rPr lang="en-US" dirty="0"/>
              <a:t>Added Javadoc comments</a:t>
            </a:r>
          </a:p>
          <a:p>
            <a:r>
              <a:rPr lang="en-US" dirty="0"/>
              <a:t>Classes I Wrote: Card, Decks, Property, Crosswalk, Utilities, </a:t>
            </a:r>
            <a:r>
              <a:rPr lang="en-US" dirty="0" err="1"/>
              <a:t>PropertyList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8EDA7A-C55C-433D-94FC-7800296DA1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1771620"/>
            <a:ext cx="5344789" cy="4497445"/>
          </a:xfrm>
        </p:spPr>
      </p:pic>
    </p:spTree>
    <p:extLst>
      <p:ext uri="{BB962C8B-B14F-4D97-AF65-F5344CB8AC3E}">
        <p14:creationId xmlns:p14="http://schemas.microsoft.com/office/powerpoint/2010/main" val="305335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7468C0-3442-45A3-93D7-03A1D70E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1: Roll Dice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60349-4276-44F9-B3CF-373733556F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User clicks “roll Dice” button</a:t>
            </a:r>
          </a:p>
          <a:p>
            <a:r>
              <a:rPr lang="en-US" dirty="0"/>
              <a:t>Random number is created</a:t>
            </a:r>
          </a:p>
          <a:p>
            <a:r>
              <a:rPr lang="en-US" dirty="0"/>
              <a:t>Number is displayed to the screen</a:t>
            </a:r>
          </a:p>
          <a:p>
            <a:r>
              <a:rPr lang="en-US" dirty="0"/>
              <a:t>Player’s token moves that number of spaces on the board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CC71F02-054F-4483-8AA9-E96B2359558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957" y="2366963"/>
            <a:ext cx="4885885" cy="3424237"/>
          </a:xfrm>
        </p:spPr>
      </p:pic>
    </p:spTree>
    <p:extLst>
      <p:ext uri="{BB962C8B-B14F-4D97-AF65-F5344CB8AC3E}">
        <p14:creationId xmlns:p14="http://schemas.microsoft.com/office/powerpoint/2010/main" val="2929792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4366</TotalTime>
  <Words>383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UAH Monopoly</vt:lpstr>
      <vt:lpstr>Introduction</vt:lpstr>
      <vt:lpstr>Project overview</vt:lpstr>
      <vt:lpstr>The Project – Summary</vt:lpstr>
      <vt:lpstr>The Project – Megan Haskins</vt:lpstr>
      <vt:lpstr>The Project – Sean Mitchell</vt:lpstr>
      <vt:lpstr>UML diagram and Design patterns</vt:lpstr>
      <vt:lpstr>The Project – Ansley Solomon</vt:lpstr>
      <vt:lpstr>Use Case 1: Roll Dice</vt:lpstr>
      <vt:lpstr>Use Case 2: Trade Properties</vt:lpstr>
      <vt:lpstr>Use Case 3: Draw Chance Card</vt:lpstr>
      <vt:lpstr>Conclusion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Sean</dc:creator>
  <cp:lastModifiedBy>Megan Nicole Haskins</cp:lastModifiedBy>
  <cp:revision>35</cp:revision>
  <dcterms:created xsi:type="dcterms:W3CDTF">2019-04-01T22:14:11Z</dcterms:created>
  <dcterms:modified xsi:type="dcterms:W3CDTF">2019-04-23T13:41:04Z</dcterms:modified>
</cp:coreProperties>
</file>