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01F-4730-4204-874F-4C01BC2F4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BA5F8-CD1C-4D2C-86E6-C7F2C0C1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2BBC-CAC3-4D5B-91B1-D20686FE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C194-2928-43A9-BB09-B4C70F95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3D7D-EDE5-4772-989A-02E93E7C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528E-1C78-4E1F-A5F6-088B8B6C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8F729-12FF-4448-AD28-4820D10DC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3DB1-A16F-4D40-8814-3B740DA5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291D-3CAE-42DD-8398-692E18BE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A440-EC30-4D58-AB6A-3BAF6199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85FEC-7FDB-44D9-A324-57B3C5D81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99D53-E5CA-4B9E-86A7-1E6FA5018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4995-84E7-4BF3-B70B-6140FDA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EE23-38BC-42EC-89E1-56E5700A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D125-DFAF-4A7A-BEC3-CBE7962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61B1-2B87-473B-AA57-9C993D1A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A0A3-1AF4-4AA3-A2FF-928B9105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2695-B4D1-46AF-9963-8BDB9856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F475-0B1D-46B8-8EC3-F136D07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CAB8-B44E-456F-B138-82D7AF0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4D3B-39EE-4F7D-ACEF-92429892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73CC-D1AE-4B43-89A0-FB52FB6D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EEDB-9CD3-4684-BB04-A63C05EB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4B4A-E6C7-431A-91C2-60ACA116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24D02-8822-48F5-A521-15AC8AD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3E25-7119-4C06-BB87-FB5A19B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506E-8FE8-4DF4-8CF2-D0548E0F1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878E-3B23-4494-AD37-A7070655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D101-46A0-49AD-9E03-73AA3B86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71C5-7A85-4A9F-BA92-B5E68BE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7D0C-4E20-4885-89BA-3143B5A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1885-076C-4E9C-BBA7-0209EF1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E377-CD47-4EB1-B041-050ED901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27B5F-3C2E-4A71-B03A-DE773B0F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EFE6B-3A40-444A-8D69-5C325D699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8AA2-BAC9-446E-97F3-52984B9A9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0BD91-EA2A-447F-9E6F-1C21EBF6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4576A-A543-449F-9459-C73F40C4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F7F45-D3DD-4DE2-8DFA-0B55CBF8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3A1C-A5E6-431B-9390-93B47D0B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CAA9-3888-4A32-886D-4F1C9DF4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9E291-B884-4866-B924-C3019491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AAF8-1F71-42CF-B214-6145C949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7451D-33E5-4A61-9118-22271B40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974F-C63D-4CD3-9595-25356ECC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A8B32-FC4C-47ED-A532-D28204E2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75A6-E49B-4BEC-B3C3-52155A3A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A7BC-DAE9-4587-8FF2-DBC9BEBB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67EE-9F7E-4B0F-A9D4-FB4DD344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F8B21-FB3C-4FC8-94E1-3DEF85FA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57AC3-1096-4814-A0E1-46807A68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E5724-542D-430A-815E-0D71AD4C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FDA-291A-4BF9-9285-091837E0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1166B-A4E2-4A5B-83B4-87EC13D53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33009-3B21-4CC8-9530-DFD4E691E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55C27-903D-4495-83A6-43B30D1B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AF704-631F-463F-B75E-38CE046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4788-88C1-4654-AD40-E6561087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E528E-9A9E-42DD-B161-A4579B3E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BA3B-0532-4241-A678-7583307A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C082-526D-482C-96F0-50641C12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8DCF-2546-4763-B15D-C9D2ECA03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5B07-49E6-4D85-9985-A74FC56D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B38-D097-435C-A785-96F7E84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E001F-9B25-4D9A-AC06-871F0EB818B9}"/>
              </a:ext>
            </a:extLst>
          </p:cNvPr>
          <p:cNvSpPr txBox="1"/>
          <p:nvPr/>
        </p:nvSpPr>
        <p:spPr>
          <a:xfrm>
            <a:off x="646111" y="1590805"/>
            <a:ext cx="10752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Members, Responsibilities, and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2A843-72EE-415B-99AD-4196DEA7A818}"/>
              </a:ext>
            </a:extLst>
          </p:cNvPr>
          <p:cNvSpPr txBox="1"/>
          <p:nvPr/>
        </p:nvSpPr>
        <p:spPr>
          <a:xfrm>
            <a:off x="801666" y="1590805"/>
            <a:ext cx="1048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Sean Mitchell -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Megan Haskins - 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Ansley Solomon – XML/Database</a:t>
            </a:r>
          </a:p>
        </p:txBody>
      </p:sp>
    </p:spTree>
    <p:extLst>
      <p:ext uri="{BB962C8B-B14F-4D97-AF65-F5344CB8AC3E}">
        <p14:creationId xmlns:p14="http://schemas.microsoft.com/office/powerpoint/2010/main" val="12368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1833-F502-4136-911D-1F200DB5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199FF-FB3C-4E83-B008-0D95C019FDE9}"/>
              </a:ext>
            </a:extLst>
          </p:cNvPr>
          <p:cNvSpPr txBox="1"/>
          <p:nvPr/>
        </p:nvSpPr>
        <p:spPr>
          <a:xfrm>
            <a:off x="889348" y="1565753"/>
            <a:ext cx="1035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Weekly meetings in person to discuss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via GroupMe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stored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3002B-2C38-4C13-95E3-ED5AEAB42401}"/>
              </a:ext>
            </a:extLst>
          </p:cNvPr>
          <p:cNvSpPr txBox="1"/>
          <p:nvPr/>
        </p:nvSpPr>
        <p:spPr>
          <a:xfrm>
            <a:off x="1002082" y="2812548"/>
            <a:ext cx="39832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Statistics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.java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lines of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lines of XML</a:t>
            </a:r>
          </a:p>
        </p:txBody>
      </p:sp>
    </p:spTree>
    <p:extLst>
      <p:ext uri="{BB962C8B-B14F-4D97-AF65-F5344CB8AC3E}">
        <p14:creationId xmlns:p14="http://schemas.microsoft.com/office/powerpoint/2010/main" val="30341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552DD-6CE4-480F-8295-43243F2E2F9E}"/>
              </a:ext>
            </a:extLst>
          </p:cNvPr>
          <p:cNvSpPr txBox="1"/>
          <p:nvPr/>
        </p:nvSpPr>
        <p:spPr>
          <a:xfrm>
            <a:off x="764088" y="1553227"/>
            <a:ext cx="1029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Monopoly 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99440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1980-0FB1-496F-8870-FE38AF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7298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6383-0B24-4C80-9F00-D56093DA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91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</vt:lpstr>
      <vt:lpstr>Introduction</vt:lpstr>
      <vt:lpstr>Members</vt:lpstr>
      <vt:lpstr>Workflow</vt:lpstr>
      <vt:lpstr>The Project</vt:lpstr>
      <vt:lpstr>The Project</vt:lpstr>
      <vt:lpstr>The Project</vt:lpstr>
      <vt:lpstr>UML Diagram</vt:lpstr>
      <vt:lpstr>Use Case</vt:lpstr>
      <vt:lpstr>Use Case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Sean</cp:lastModifiedBy>
  <cp:revision>3</cp:revision>
  <dcterms:created xsi:type="dcterms:W3CDTF">2019-04-01T22:14:11Z</dcterms:created>
  <dcterms:modified xsi:type="dcterms:W3CDTF">2019-04-09T16:11:16Z</dcterms:modified>
</cp:coreProperties>
</file>