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248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5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9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B38-D097-435C-A785-96F7E84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E001F-9B25-4D9A-AC06-871F0EB818B9}"/>
              </a:ext>
            </a:extLst>
          </p:cNvPr>
          <p:cNvSpPr txBox="1"/>
          <p:nvPr/>
        </p:nvSpPr>
        <p:spPr>
          <a:xfrm>
            <a:off x="646111" y="1590805"/>
            <a:ext cx="10752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Members, Responsibilities, and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2A843-72EE-415B-99AD-4196DEA7A818}"/>
              </a:ext>
            </a:extLst>
          </p:cNvPr>
          <p:cNvSpPr txBox="1"/>
          <p:nvPr/>
        </p:nvSpPr>
        <p:spPr>
          <a:xfrm>
            <a:off x="801666" y="1590805"/>
            <a:ext cx="1048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Sean Mitchell -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Megan Haskins - 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Ansley Solomon – XML/Database</a:t>
            </a:r>
          </a:p>
        </p:txBody>
      </p:sp>
    </p:spTree>
    <p:extLst>
      <p:ext uri="{BB962C8B-B14F-4D97-AF65-F5344CB8AC3E}">
        <p14:creationId xmlns:p14="http://schemas.microsoft.com/office/powerpoint/2010/main" val="12368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1833-F502-4136-911D-1F200DB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199FF-FB3C-4E83-B008-0D95C019FDE9}"/>
              </a:ext>
            </a:extLst>
          </p:cNvPr>
          <p:cNvSpPr txBox="1"/>
          <p:nvPr/>
        </p:nvSpPr>
        <p:spPr>
          <a:xfrm>
            <a:off x="889348" y="1565753"/>
            <a:ext cx="1035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meetings in person to discuss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via GroupMe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stored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552DD-6CE4-480F-8295-43243F2E2F9E}"/>
              </a:ext>
            </a:extLst>
          </p:cNvPr>
          <p:cNvSpPr txBox="1"/>
          <p:nvPr/>
        </p:nvSpPr>
        <p:spPr>
          <a:xfrm>
            <a:off x="764088" y="1553227"/>
            <a:ext cx="1029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Monopoly 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399440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1980-0FB1-496F-8870-FE38AF1B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7298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6383-0B24-4C80-9F00-D56093DA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74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Final Project</vt:lpstr>
      <vt:lpstr>Introduction</vt:lpstr>
      <vt:lpstr>Members</vt:lpstr>
      <vt:lpstr>Workflow</vt:lpstr>
      <vt:lpstr>The Project</vt:lpstr>
      <vt:lpstr>The Project</vt:lpstr>
      <vt:lpstr>The Project</vt:lpstr>
      <vt:lpstr>UML Diagram</vt:lpstr>
      <vt:lpstr>Use Case</vt:lpstr>
      <vt:lpstr>Use Case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Sean</cp:lastModifiedBy>
  <cp:revision>2</cp:revision>
  <dcterms:created xsi:type="dcterms:W3CDTF">2019-04-01T22:14:11Z</dcterms:created>
  <dcterms:modified xsi:type="dcterms:W3CDTF">2019-04-01T22:30:53Z</dcterms:modified>
</cp:coreProperties>
</file>