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9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882830-55CE-4407-A60C-FC34E7069EE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2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6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791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17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00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1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40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6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5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2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8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0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2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1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2830-55CE-4407-A60C-FC34E7069EE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9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  <p:sldLayoutId id="2147484200" r:id="rId13"/>
    <p:sldLayoutId id="2147484201" r:id="rId14"/>
    <p:sldLayoutId id="2147484202" r:id="rId15"/>
    <p:sldLayoutId id="2147484203" r:id="rId16"/>
    <p:sldLayoutId id="21474842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anMitchell1994/CS321_SP2019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7EAB-E3C8-45AF-9335-1C91364C1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9C27A-A6D8-41A2-83BB-012A3BF52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321-02 Spring 2019</a:t>
            </a:r>
          </a:p>
          <a:p>
            <a:r>
              <a:rPr lang="en-US" dirty="0"/>
              <a:t>Sean Mitchell, Megan Haskins, and Ansley Solomon </a:t>
            </a:r>
          </a:p>
        </p:txBody>
      </p:sp>
    </p:spTree>
    <p:extLst>
      <p:ext uri="{BB962C8B-B14F-4D97-AF65-F5344CB8AC3E}">
        <p14:creationId xmlns:p14="http://schemas.microsoft.com/office/powerpoint/2010/main" val="133588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2C81DC-FC3A-4503-B864-EAC26423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4FC780-92E1-460D-9927-A0A5833CD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69" y="618518"/>
            <a:ext cx="8753286" cy="5468431"/>
          </a:xfrm>
        </p:spPr>
      </p:pic>
    </p:spTree>
    <p:extLst>
      <p:ext uri="{BB962C8B-B14F-4D97-AF65-F5344CB8AC3E}">
        <p14:creationId xmlns:p14="http://schemas.microsoft.com/office/powerpoint/2010/main" val="373931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C1F8-57F9-40A8-97EC-174BA8BA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4189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10E4-47C0-47DA-B277-17CCEBA80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2707"/>
            <a:ext cx="9905999" cy="4488494"/>
          </a:xfrm>
        </p:spPr>
        <p:txBody>
          <a:bodyPr/>
          <a:lstStyle/>
          <a:p>
            <a:r>
              <a:rPr lang="en-US" dirty="0"/>
              <a:t>Passive MVC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359612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C90C-0B69-4AC5-9FEB-479FAC18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D56A-E4FB-4CA0-B571-8E88E7787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gameplay!</a:t>
            </a:r>
          </a:p>
        </p:txBody>
      </p:sp>
    </p:spTree>
    <p:extLst>
      <p:ext uri="{BB962C8B-B14F-4D97-AF65-F5344CB8AC3E}">
        <p14:creationId xmlns:p14="http://schemas.microsoft.com/office/powerpoint/2010/main" val="4093208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4514-E5B5-4A09-889A-3B20FC32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64C61-D3E1-4406-B3E9-98BD93A5195C}"/>
              </a:ext>
            </a:extLst>
          </p:cNvPr>
          <p:cNvSpPr txBox="1"/>
          <p:nvPr/>
        </p:nvSpPr>
        <p:spPr>
          <a:xfrm>
            <a:off x="1141412" y="1934249"/>
            <a:ext cx="990599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Final summary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UAH themed monopoly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Tiles and cards generated from XML on startup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Dynamic events for when a player lands on a tile or draws a card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Graphical interface for players to interact with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Questions?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https://github.com/SeanMitchell1994/CS321_SP2019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Pull the .zip file under the v1.0 release if you want to play the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3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CECD-8F71-4A2A-A855-1B6352FD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D38E7-F4BC-4193-B25B-2F07C1F0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/>
            <a:r>
              <a:rPr lang="en-US" dirty="0"/>
              <a:t>Members, Responsibilities, and Workflow</a:t>
            </a:r>
          </a:p>
          <a:p>
            <a:pPr marL="285750" indent="-285750"/>
            <a:r>
              <a:rPr lang="en-US" dirty="0"/>
              <a:t>Project Overview</a:t>
            </a:r>
          </a:p>
          <a:p>
            <a:pPr marL="285750" indent="-285750"/>
            <a:r>
              <a:rPr lang="en-US" dirty="0"/>
              <a:t>Project Details</a:t>
            </a:r>
          </a:p>
          <a:p>
            <a:pPr marL="285750" indent="-285750"/>
            <a:r>
              <a:rPr lang="en-US" dirty="0"/>
              <a:t>Use Cases</a:t>
            </a:r>
          </a:p>
          <a:p>
            <a:pPr marL="285750" indent="-285750"/>
            <a:r>
              <a:rPr lang="en-US" dirty="0"/>
              <a:t>UML Diagram</a:t>
            </a:r>
          </a:p>
          <a:p>
            <a:pPr marL="285750" indent="-285750"/>
            <a:r>
              <a:rPr lang="en-US" dirty="0"/>
              <a:t>Design Patterns</a:t>
            </a:r>
          </a:p>
          <a:p>
            <a:pPr marL="285750" indent="-285750"/>
            <a:r>
              <a:rPr lang="en-US" dirty="0"/>
              <a:t>Gameplay demo</a:t>
            </a:r>
          </a:p>
          <a:p>
            <a:pPr marL="285750" indent="-285750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5278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8A4F-0A3D-4318-AAAA-BB55EDB5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4587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78E41-C177-4E31-8512-D2D49D40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7446"/>
            <a:ext cx="9905999" cy="5423769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Team Members and Roles</a:t>
            </a:r>
          </a:p>
          <a:p>
            <a:pPr marL="742950" lvl="1" indent="-285750"/>
            <a:r>
              <a:rPr lang="en-US" sz="1600" dirty="0"/>
              <a:t>Sean Mitchell - Backend</a:t>
            </a:r>
          </a:p>
          <a:p>
            <a:pPr marL="742950" lvl="1" indent="-285750"/>
            <a:r>
              <a:rPr lang="en-US" sz="1600" dirty="0"/>
              <a:t>Megan Haskins - Graphics</a:t>
            </a:r>
          </a:p>
          <a:p>
            <a:pPr marL="742950" lvl="1" indent="-285750"/>
            <a:r>
              <a:rPr lang="en-US" sz="1600" dirty="0"/>
              <a:t>Ansley Solomon – XML/Database</a:t>
            </a:r>
          </a:p>
          <a:p>
            <a:pPr marL="285750" indent="-285750"/>
            <a:r>
              <a:rPr lang="en-US" dirty="0"/>
              <a:t>Workflow</a:t>
            </a:r>
          </a:p>
          <a:p>
            <a:pPr marL="742950" lvl="1" indent="-285750"/>
            <a:r>
              <a:rPr lang="en-US" sz="1600" dirty="0"/>
              <a:t>Weekly meetings in person to discuss progress</a:t>
            </a:r>
          </a:p>
          <a:p>
            <a:pPr marL="742950" lvl="1" indent="-285750"/>
            <a:r>
              <a:rPr lang="en-US" sz="1600" dirty="0"/>
              <a:t>Communication via GroupMe application</a:t>
            </a:r>
          </a:p>
          <a:p>
            <a:pPr marL="742950" lvl="1" indent="-285750"/>
            <a:r>
              <a:rPr lang="en-US" sz="1600" dirty="0"/>
              <a:t>Code stored and shared on </a:t>
            </a:r>
            <a:r>
              <a:rPr lang="en-US" sz="1600" dirty="0" err="1"/>
              <a:t>Github</a:t>
            </a:r>
            <a:endParaRPr lang="en-US" sz="1600" dirty="0"/>
          </a:p>
          <a:p>
            <a:pPr marL="285750" indent="-285750"/>
            <a:r>
              <a:rPr lang="en-US" sz="2000" dirty="0"/>
              <a:t>Project Statistics</a:t>
            </a:r>
          </a:p>
          <a:p>
            <a:pPr marL="742950" lvl="1" indent="-285750"/>
            <a:r>
              <a:rPr lang="en-US" sz="1600" dirty="0"/>
              <a:t>N .java files</a:t>
            </a:r>
          </a:p>
          <a:p>
            <a:pPr marL="742950" lvl="1" indent="-285750"/>
            <a:r>
              <a:rPr lang="en-US" sz="1600" dirty="0"/>
              <a:t>N images</a:t>
            </a:r>
          </a:p>
          <a:p>
            <a:pPr marL="742950" lvl="1" indent="-285750"/>
            <a:r>
              <a:rPr lang="en-US" sz="1600" dirty="0"/>
              <a:t>N commits to </a:t>
            </a:r>
            <a:r>
              <a:rPr lang="en-US" sz="1600" dirty="0" err="1"/>
              <a:t>Github</a:t>
            </a:r>
            <a:endParaRPr lang="en-US" sz="1600" dirty="0"/>
          </a:p>
          <a:p>
            <a:pPr marL="742950" lvl="1" indent="-285750"/>
            <a:endParaRPr lang="en-US" sz="1600" dirty="0"/>
          </a:p>
          <a:p>
            <a:pPr marL="742950" lvl="1" indent="-285750"/>
            <a:endParaRPr lang="en-US" sz="1600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0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6E8F-0036-46CF-9AE5-FAE4B987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UAH Themed Monopoly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F35AF-B3EC-43E7-B685-B7B9A730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player names, timer for game</a:t>
            </a:r>
          </a:p>
          <a:p>
            <a:r>
              <a:rPr lang="en-US" dirty="0"/>
              <a:t>Create board</a:t>
            </a:r>
          </a:p>
          <a:p>
            <a:r>
              <a:rPr lang="en-US" dirty="0"/>
              <a:t>Player turns – roll dice, move token, end turn</a:t>
            </a:r>
          </a:p>
          <a:p>
            <a:r>
              <a:rPr lang="en-US" dirty="0"/>
              <a:t>Buy, sell, trade properties</a:t>
            </a:r>
          </a:p>
          <a:p>
            <a:r>
              <a:rPr lang="en-US" dirty="0"/>
              <a:t>Draw chance, community chest cards</a:t>
            </a:r>
          </a:p>
          <a:p>
            <a:r>
              <a:rPr lang="en-US" dirty="0"/>
              <a:t>Go to jail</a:t>
            </a:r>
          </a:p>
        </p:txBody>
      </p:sp>
    </p:spTree>
    <p:extLst>
      <p:ext uri="{BB962C8B-B14F-4D97-AF65-F5344CB8AC3E}">
        <p14:creationId xmlns:p14="http://schemas.microsoft.com/office/powerpoint/2010/main" val="210392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5464-321C-4697-947E-405B23F1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Ansley Solomon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15E0-E80C-454A-BCEC-AC3CF3A69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Gathered information for properties</a:t>
            </a:r>
          </a:p>
          <a:p>
            <a:r>
              <a:rPr lang="en-US" dirty="0"/>
              <a:t>Wrote all the Chance and Community Chance cards</a:t>
            </a:r>
          </a:p>
          <a:p>
            <a:r>
              <a:rPr lang="en-US" dirty="0"/>
              <a:t>Wrote the XML files</a:t>
            </a:r>
          </a:p>
          <a:p>
            <a:r>
              <a:rPr lang="en-US" dirty="0"/>
              <a:t>Wrote the XML parser</a:t>
            </a:r>
          </a:p>
          <a:p>
            <a:r>
              <a:rPr lang="en-US" dirty="0"/>
              <a:t>Added Javadoc comments</a:t>
            </a:r>
          </a:p>
          <a:p>
            <a:endParaRPr lang="en-US" dirty="0"/>
          </a:p>
          <a:p>
            <a:r>
              <a:rPr lang="en-US" dirty="0"/>
              <a:t>Classes I Wrote: Card, Decks, Property, Crosswalk, Utilities, 					</a:t>
            </a:r>
            <a:r>
              <a:rPr lang="en-US" dirty="0" err="1"/>
              <a:t>PropertyList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5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8D58-0FA0-45FF-AC28-C58B840F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Sean Mitchell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5AEB-2622-4146-A259-81F745D39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backend code for player and tile classes</a:t>
            </a:r>
          </a:p>
          <a:p>
            <a:r>
              <a:rPr lang="en-US" dirty="0"/>
              <a:t>Provided an interface between GUI and XML</a:t>
            </a:r>
          </a:p>
          <a:p>
            <a:r>
              <a:rPr lang="en-US" dirty="0"/>
              <a:t>Javadoc and inline documentation</a:t>
            </a:r>
          </a:p>
          <a:p>
            <a:endParaRPr lang="en-US" dirty="0"/>
          </a:p>
          <a:p>
            <a:r>
              <a:rPr lang="en-US" dirty="0"/>
              <a:t>Classes I wrote</a:t>
            </a:r>
          </a:p>
          <a:p>
            <a:pPr lvl="1"/>
            <a:r>
              <a:rPr lang="en-US" dirty="0" err="1"/>
              <a:t>Tile_Adapter</a:t>
            </a:r>
            <a:r>
              <a:rPr lang="en-US" dirty="0"/>
              <a:t>, Player, Board, </a:t>
            </a:r>
            <a:r>
              <a:rPr lang="en-US" dirty="0" err="1"/>
              <a:t>Dice_Roller</a:t>
            </a:r>
            <a:r>
              <a:rPr lang="en-US" dirty="0"/>
              <a:t>, tile subclasses</a:t>
            </a:r>
          </a:p>
        </p:txBody>
      </p:sp>
    </p:spTree>
    <p:extLst>
      <p:ext uri="{BB962C8B-B14F-4D97-AF65-F5344CB8AC3E}">
        <p14:creationId xmlns:p14="http://schemas.microsoft.com/office/powerpoint/2010/main" val="367203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8D58-0FA0-45FF-AC28-C58B840F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Megan Haskins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5AEB-2622-4146-A259-81F745D39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1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1980-0FB1-496F-8870-FE38AF1B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2610-76E1-403D-93A8-F13C9AAF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0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6383-0B24-4C80-9F00-D56093DA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C4D5A9-6CE6-410A-80CF-F00284A52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23" y="541816"/>
            <a:ext cx="8239177" cy="5774367"/>
          </a:xfrm>
        </p:spPr>
      </p:pic>
    </p:spTree>
    <p:extLst>
      <p:ext uri="{BB962C8B-B14F-4D97-AF65-F5344CB8AC3E}">
        <p14:creationId xmlns:p14="http://schemas.microsoft.com/office/powerpoint/2010/main" val="2929792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1393</TotalTime>
  <Words>291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Final Project</vt:lpstr>
      <vt:lpstr>Introduction</vt:lpstr>
      <vt:lpstr>Project overview</vt:lpstr>
      <vt:lpstr>The Project – UAH Themed Monopoly</vt:lpstr>
      <vt:lpstr>The Project – Ansley Solomon</vt:lpstr>
      <vt:lpstr>The Project – Sean Mitchell</vt:lpstr>
      <vt:lpstr>The Project – Megan Haskins</vt:lpstr>
      <vt:lpstr>UML Diagram</vt:lpstr>
      <vt:lpstr>PowerPoint Presentation</vt:lpstr>
      <vt:lpstr>PowerPoint Presentation</vt:lpstr>
      <vt:lpstr>Design patterns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Sean</dc:creator>
  <cp:lastModifiedBy>Sean</cp:lastModifiedBy>
  <cp:revision>23</cp:revision>
  <dcterms:created xsi:type="dcterms:W3CDTF">2019-04-01T22:14:11Z</dcterms:created>
  <dcterms:modified xsi:type="dcterms:W3CDTF">2019-04-20T16:46:37Z</dcterms:modified>
</cp:coreProperties>
</file>