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73" r:id="rId4"/>
    <p:sldId id="259" r:id="rId5"/>
    <p:sldId id="261" r:id="rId6"/>
    <p:sldId id="274" r:id="rId7"/>
    <p:sldId id="260" r:id="rId8"/>
    <p:sldId id="262" r:id="rId9"/>
    <p:sldId id="263" r:id="rId10"/>
    <p:sldId id="264" r:id="rId11"/>
    <p:sldId id="270" r:id="rId12"/>
    <p:sldId id="269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45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nMitchell1994/CS321_SP201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UAH 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4BC-0DF9-46AC-8D55-9358636C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Trade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58072-5A4C-4F08-BFD0-BFDA19853F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 player clicks on “Manage Properties”</a:t>
            </a:r>
          </a:p>
          <a:p>
            <a:pPr lvl="0"/>
            <a:r>
              <a:rPr lang="en-US" dirty="0"/>
              <a:t>Current player uses drop-down menus to suggest a trade</a:t>
            </a:r>
          </a:p>
          <a:p>
            <a:pPr lvl="0"/>
            <a:r>
              <a:rPr lang="en-US" dirty="0"/>
              <a:t>Second player accepts trade</a:t>
            </a:r>
          </a:p>
          <a:p>
            <a:pPr lvl="0"/>
            <a:r>
              <a:rPr lang="en-US" dirty="0"/>
              <a:t>Players’ properties are swapped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41D866B-7272-46C4-8C83-82C8F30969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336"/>
            <a:ext cx="5105400" cy="3189490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C7C-6CF3-430F-B575-06623B6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Draw Chance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4075-BD3E-4EA3-BF87-8463915E8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Player lands on Chance</a:t>
            </a:r>
          </a:p>
          <a:p>
            <a:pPr lvl="0"/>
            <a:r>
              <a:rPr lang="en-US" dirty="0"/>
              <a:t>Chance card is drawn</a:t>
            </a:r>
          </a:p>
          <a:p>
            <a:pPr lvl="0"/>
            <a:r>
              <a:rPr lang="en-US" dirty="0"/>
              <a:t>Text appears on screen</a:t>
            </a:r>
          </a:p>
          <a:p>
            <a:pPr lvl="0"/>
            <a:r>
              <a:rPr lang="en-US" dirty="0"/>
              <a:t>Event is triggered</a:t>
            </a:r>
          </a:p>
          <a:p>
            <a:pPr lvl="0"/>
            <a:r>
              <a:rPr lang="en-US" dirty="0"/>
              <a:t>Player either gains or loses money or moves on the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6F4A-EE45-43D4-A719-738DF9E973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F8-57F9-40A8-97EC-174BA8B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10E4-47C0-47DA-B277-17CCEBA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en-US" dirty="0"/>
              <a:t>Passive MVC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5961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gameplay!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4C61-D3E1-4406-B3E9-98BD93A5195C}"/>
              </a:ext>
            </a:extLst>
          </p:cNvPr>
          <p:cNvSpPr txBox="1"/>
          <p:nvPr/>
        </p:nvSpPr>
        <p:spPr>
          <a:xfrm>
            <a:off x="1141412" y="1934249"/>
            <a:ext cx="99059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UAH themed monopoly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and cards generated from XML on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events for when a player lands on a tile or draws a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interface for players to interact with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https://github.com/SeanMitchell1994/CS321_SP2019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.zip file under the v1.0 release if you want to play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Overview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Design Patterns</a:t>
            </a:r>
          </a:p>
          <a:p>
            <a:pPr marL="285750" indent="-285750"/>
            <a:r>
              <a:rPr lang="en-US" dirty="0"/>
              <a:t>Gameplay demo</a:t>
            </a:r>
          </a:p>
          <a:p>
            <a:pPr marL="285750" indent="-28575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5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6"/>
            <a:ext cx="9905999" cy="542376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Team Members and Roles</a:t>
            </a:r>
          </a:p>
          <a:p>
            <a:pPr marL="742950" lvl="1" indent="-285750"/>
            <a:r>
              <a:rPr lang="en-US" sz="1600" dirty="0"/>
              <a:t>Sean Mitchell - Backend</a:t>
            </a:r>
          </a:p>
          <a:p>
            <a:pPr marL="742950" lvl="1" indent="-285750"/>
            <a:r>
              <a:rPr lang="en-US" sz="1600" dirty="0"/>
              <a:t>Megan Haskins - Graphics</a:t>
            </a:r>
          </a:p>
          <a:p>
            <a:pPr marL="742950" lvl="1" indent="-285750"/>
            <a:r>
              <a:rPr lang="en-US" sz="1600" dirty="0"/>
              <a:t>Ansley Solomon – XML/Database</a:t>
            </a:r>
          </a:p>
          <a:p>
            <a:pPr marL="285750" indent="-285750"/>
            <a:r>
              <a:rPr lang="en-US" dirty="0"/>
              <a:t>Workflow</a:t>
            </a:r>
          </a:p>
          <a:p>
            <a:pPr marL="742950" lvl="1" indent="-285750"/>
            <a:r>
              <a:rPr lang="en-US" sz="1600" dirty="0"/>
              <a:t>Weekly meetings in person to discuss progress</a:t>
            </a:r>
          </a:p>
          <a:p>
            <a:pPr marL="742950" lvl="1" indent="-285750"/>
            <a:r>
              <a:rPr lang="en-US" sz="1600" dirty="0"/>
              <a:t>Communication via GroupMe application</a:t>
            </a:r>
          </a:p>
          <a:p>
            <a:pPr marL="742950" lvl="1" indent="-285750"/>
            <a:r>
              <a:rPr lang="en-US" sz="1600" dirty="0"/>
              <a:t>Code stored and shared on </a:t>
            </a:r>
            <a:r>
              <a:rPr lang="en-US" sz="1600" dirty="0" err="1"/>
              <a:t>Github</a:t>
            </a:r>
            <a:endParaRPr lang="en-US" sz="1600" dirty="0"/>
          </a:p>
          <a:p>
            <a:pPr marL="285750" indent="-285750"/>
            <a:r>
              <a:rPr lang="en-US" sz="2000" dirty="0"/>
              <a:t>Project Statistics</a:t>
            </a:r>
          </a:p>
          <a:p>
            <a:pPr marL="742950" lvl="1" indent="-285750"/>
            <a:r>
              <a:rPr lang="en-US" sz="1600" dirty="0"/>
              <a:t>N .java files</a:t>
            </a:r>
          </a:p>
          <a:p>
            <a:pPr marL="742950" lvl="1" indent="-285750"/>
            <a:r>
              <a:rPr lang="en-US" sz="1600" dirty="0"/>
              <a:t>N images</a:t>
            </a:r>
          </a:p>
          <a:p>
            <a:pPr marL="742950" lvl="1" indent="-285750"/>
            <a:r>
              <a:rPr lang="en-US" sz="1600" dirty="0"/>
              <a:t>N commits to </a:t>
            </a:r>
            <a:r>
              <a:rPr lang="en-US" sz="1600" dirty="0" err="1"/>
              <a:t>Github</a:t>
            </a:r>
            <a:endParaRPr lang="en-US" sz="1600" dirty="0"/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number of rounds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A2EB-2F46-446F-93DF-E5B921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Event driven program</a:t>
            </a:r>
          </a:p>
          <a:p>
            <a:r>
              <a:rPr lang="en-US" dirty="0"/>
              <a:t>Error pop-ups</a:t>
            </a:r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Classes </a:t>
            </a:r>
            <a:r>
              <a:rPr lang="en-US"/>
              <a:t>I wrote: View1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F3600A-9A9C-43CC-9905-956C6A81B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638132"/>
            <a:ext cx="5287161" cy="4846565"/>
          </a:xfrm>
        </p:spPr>
      </p:pic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backend code for player and tile classes</a:t>
            </a:r>
          </a:p>
          <a:p>
            <a:r>
              <a:rPr lang="en-US" dirty="0"/>
              <a:t>Provided an interface between GUI and XML</a:t>
            </a:r>
          </a:p>
          <a:p>
            <a:r>
              <a:rPr lang="en-US" dirty="0"/>
              <a:t>Javadoc and inline documentation</a:t>
            </a:r>
          </a:p>
          <a:p>
            <a:endParaRPr lang="en-US" dirty="0"/>
          </a:p>
          <a:p>
            <a:r>
              <a:rPr lang="en-US" dirty="0"/>
              <a:t>Classes I wrote</a:t>
            </a:r>
          </a:p>
          <a:p>
            <a:pPr lvl="1"/>
            <a:r>
              <a:rPr lang="en-US" dirty="0" err="1"/>
              <a:t>Tile_Adapter</a:t>
            </a:r>
            <a:r>
              <a:rPr lang="en-US" dirty="0"/>
              <a:t>, Player, Board, </a:t>
            </a:r>
            <a:r>
              <a:rPr lang="en-US" dirty="0" err="1"/>
              <a:t>Dice_Roller</a:t>
            </a:r>
            <a:r>
              <a:rPr lang="en-US" dirty="0"/>
              <a:t>, tile subclasses</a:t>
            </a:r>
          </a:p>
        </p:txBody>
      </p:sp>
    </p:spTree>
    <p:extLst>
      <p:ext uri="{BB962C8B-B14F-4D97-AF65-F5344CB8AC3E}">
        <p14:creationId xmlns:p14="http://schemas.microsoft.com/office/powerpoint/2010/main" val="30021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Chance and Community Chance cards</a:t>
            </a:r>
          </a:p>
          <a:p>
            <a:r>
              <a:rPr lang="en-US" dirty="0"/>
              <a:t>Wrote XML files</a:t>
            </a:r>
          </a:p>
          <a:p>
            <a:r>
              <a:rPr lang="en-US" dirty="0"/>
              <a:t>Wrote XML parser</a:t>
            </a:r>
          </a:p>
          <a:p>
            <a:r>
              <a:rPr lang="en-US" dirty="0"/>
              <a:t>Added Javadoc comments</a:t>
            </a:r>
          </a:p>
          <a:p>
            <a:r>
              <a:rPr lang="en-US" dirty="0"/>
              <a:t>Classes I Wrote: Card, Decks, Property, Crosswalk, Utilities, </a:t>
            </a:r>
            <a:r>
              <a:rPr lang="en-US" dirty="0" err="1"/>
              <a:t>PropertyList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EDA7A-C55C-433D-94FC-7800296DA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71620"/>
            <a:ext cx="5344789" cy="4497445"/>
          </a:xfrm>
        </p:spPr>
      </p:pic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B05435-0C19-43A5-9DC1-A155520C8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" y="356239"/>
            <a:ext cx="10533961" cy="6145522"/>
          </a:xfrm>
        </p:spPr>
      </p:pic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468C0-3442-45A3-93D7-03A1D70E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Roll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0349-4276-44F9-B3CF-373733556F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clicks “roll Dice” button</a:t>
            </a:r>
          </a:p>
          <a:p>
            <a:r>
              <a:rPr lang="en-US" dirty="0"/>
              <a:t>Random number is created</a:t>
            </a:r>
          </a:p>
          <a:p>
            <a:r>
              <a:rPr lang="en-US" dirty="0"/>
              <a:t>Number is displayed to the screen</a:t>
            </a:r>
          </a:p>
          <a:p>
            <a:r>
              <a:rPr lang="en-US" dirty="0"/>
              <a:t>Player’s token moves that number of spaces on the board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C71F02-054F-4483-8AA9-E96B235955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57" y="2366963"/>
            <a:ext cx="4885885" cy="342423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4356</TotalTime>
  <Words>389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UAH Monopoly</vt:lpstr>
      <vt:lpstr>Introduction</vt:lpstr>
      <vt:lpstr>Project overview</vt:lpstr>
      <vt:lpstr>The Project – Summary</vt:lpstr>
      <vt:lpstr>The Project – Megan Haskins</vt:lpstr>
      <vt:lpstr>The Project – Sean Mitchell</vt:lpstr>
      <vt:lpstr>The Project – Ansley Solomon</vt:lpstr>
      <vt:lpstr>UML Diagram</vt:lpstr>
      <vt:lpstr>Use Case 1: Roll Dice</vt:lpstr>
      <vt:lpstr>Use Case 2: Trade Properties</vt:lpstr>
      <vt:lpstr>Use Case 3: Draw Chance Card</vt:lpstr>
      <vt:lpstr>Design patterns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Ansley Torrence</cp:lastModifiedBy>
  <cp:revision>30</cp:revision>
  <dcterms:created xsi:type="dcterms:W3CDTF">2019-04-01T22:14:11Z</dcterms:created>
  <dcterms:modified xsi:type="dcterms:W3CDTF">2019-04-23T00:20:25Z</dcterms:modified>
</cp:coreProperties>
</file>