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AI-Based Resume Matching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Enhancing Job Matching with AI &amp; NLP</a:t>
            </a:r>
          </a:p>
          <a:p>
            <a:r>
              <a:t>Presenter: Zhenghua (Sean) Mu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🔴 International students struggle to find jobs</a:t>
            </a:r>
          </a:p>
          <a:p>
            <a:r>
              <a:t>🔴 Recruiters spend too much time screening resumes</a:t>
            </a:r>
          </a:p>
          <a:p>
            <a:r>
              <a:t>✅ AI-powered system extracts resume details</a:t>
            </a:r>
          </a:p>
          <a:p>
            <a:r>
              <a:t>✅ Matches candidates with jobs using AI similarity search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 &amp; Tech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🛠 Frontend: React + Redux + TypeScript + TailwindCSS</a:t>
            </a:r>
          </a:p>
          <a:p>
            <a:r>
              <a:t>🛠 Backend: FastAPI + SQLite</a:t>
            </a:r>
          </a:p>
          <a:p>
            <a:r>
              <a:t>🛠 AI Model: all-mpnet-base-v2 (Sentence-BERT)</a:t>
            </a:r>
          </a:p>
          <a:p>
            <a:r>
              <a:t>🛠 Vector Search: FAISS for job similarity matching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 &amp; Resume Parsing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✅ Using Regex for email, skills extraction</a:t>
            </a:r>
          </a:p>
          <a:p>
            <a:r>
              <a:t>✅ Future Plan: Enhance with spaCy NER for better accuracy</a:t>
            </a:r>
          </a:p>
          <a:p>
            <a:r>
              <a:t>✅ Store parsed data in SQLite for efficient querying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Job Matching with FAISS &amp; NLP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🔍 Convert Resume &amp; Job Descriptions into Vectors</a:t>
            </a:r>
          </a:p>
          <a:p>
            <a:r>
              <a:t>🔍 Store Job Vectors in FAISS Index</a:t>
            </a:r>
          </a:p>
          <a:p>
            <a:r>
              <a:t>🔍 Use Cosine Similarity to Find Best Matches</a:t>
            </a:r>
          </a:p>
          <a:p>
            <a:r>
              <a:t>📊 Results: Ranked job recommendations with similarity scores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⚠ CORS Issues → Fixed with FastAPI Middleware</a:t>
            </a:r>
          </a:p>
          <a:p>
            <a:r>
              <a:t>⚠ File Upload Issues → Switched to Form-Data</a:t>
            </a:r>
          </a:p>
          <a:p>
            <a:r>
              <a:t>⚠ FAISS Vector Mismatch → Fixed embedding dimensions</a:t>
            </a:r>
          </a:p>
          <a:p>
            <a:r>
              <a:t>⚠ Resume Parsing Accuracy → Future enhancement with spaCy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✅ Improve Resume Parsing with spaCy NER</a:t>
            </a:r>
          </a:p>
          <a:p>
            <a:r>
              <a:t>✅ Expand FAISS Index to include soft skills</a:t>
            </a:r>
          </a:p>
          <a:p>
            <a:r>
              <a:t>✅ Build Web Dashboard for Recruiters</a:t>
            </a:r>
          </a:p>
          <a:p>
            <a:r>
              <a:t>✅ Deploy on AWS/GCP for scalability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🏆 We built an AI-driven job matching system</a:t>
            </a:r>
          </a:p>
          <a:p>
            <a:r>
              <a:t>🏆 Successfully solved resume parsing &amp; job retrieval</a:t>
            </a:r>
          </a:p>
          <a:p>
            <a:r>
              <a:t>🏆 Matching is real-time (~milliseconds per query)</a:t>
            </a:r>
          </a:p>
          <a:p>
            <a:r>
              <a:t>💬 Any questions? Happy to discuss!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