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644E-6F73-7647-856B-7723BBC63344}" type="datetimeFigureOut">
              <a:rPr lang="en-US" smtClean="0"/>
              <a:t>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766A-E3CD-394B-A211-32BB8FBC3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644E-6F73-7647-856B-7723BBC63344}" type="datetimeFigureOut">
              <a:rPr lang="en-US" smtClean="0"/>
              <a:t>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766A-E3CD-394B-A211-32BB8FBC3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644E-6F73-7647-856B-7723BBC63344}" type="datetimeFigureOut">
              <a:rPr lang="en-US" smtClean="0"/>
              <a:t>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766A-E3CD-394B-A211-32BB8FBC3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644E-6F73-7647-856B-7723BBC63344}" type="datetimeFigureOut">
              <a:rPr lang="en-US" smtClean="0"/>
              <a:t>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766A-E3CD-394B-A211-32BB8FBC3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644E-6F73-7647-856B-7723BBC63344}" type="datetimeFigureOut">
              <a:rPr lang="en-US" smtClean="0"/>
              <a:t>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766A-E3CD-394B-A211-32BB8FBC3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644E-6F73-7647-856B-7723BBC63344}" type="datetimeFigureOut">
              <a:rPr lang="en-US" smtClean="0"/>
              <a:t>1/2/13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766A-E3CD-394B-A211-32BB8FBC3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644E-6F73-7647-856B-7723BBC63344}" type="datetimeFigureOut">
              <a:rPr lang="en-US" smtClean="0"/>
              <a:t>1/2/13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766A-E3CD-394B-A211-32BB8FBC3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644E-6F73-7647-856B-7723BBC63344}" type="datetimeFigureOut">
              <a:rPr lang="en-US" smtClean="0"/>
              <a:t>1/2/13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766A-E3CD-394B-A211-32BB8FBC3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644E-6F73-7647-856B-7723BBC63344}" type="datetimeFigureOut">
              <a:rPr lang="en-US" smtClean="0"/>
              <a:t>1/2/13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766A-E3CD-394B-A211-32BB8FBC3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644E-6F73-7647-856B-7723BBC63344}" type="datetimeFigureOut">
              <a:rPr lang="en-US" smtClean="0"/>
              <a:t>1/2/13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766A-E3CD-394B-A211-32BB8FBC3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644E-6F73-7647-856B-7723BBC63344}" type="datetimeFigureOut">
              <a:rPr lang="en-US" smtClean="0"/>
              <a:t>1/2/13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766A-E3CD-394B-A211-32BB8FBC3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7644E-6F73-7647-856B-7723BBC63344}" type="datetimeFigureOut">
              <a:rPr lang="en-US" smtClean="0"/>
              <a:t>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A766A-E3CD-394B-A211-32BB8FBC38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Unsigned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XCArch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Ted Alonso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Create Unsigned </a:t>
            </a:r>
            <a:r>
              <a:rPr lang="en-US" dirty="0" err="1" smtClean="0"/>
              <a:t>XCArch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Customer does not want to share their Apple Certificate to sign their custom app</a:t>
            </a:r>
          </a:p>
          <a:p>
            <a:r>
              <a:rPr lang="en-US" dirty="0" smtClean="0"/>
              <a:t>We can’t use our own Apple Certificate due to licensing limitations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Create Unsigned </a:t>
            </a:r>
            <a:r>
              <a:rPr lang="en-US" dirty="0" err="1" smtClean="0"/>
              <a:t>XCArch</a:t>
            </a:r>
            <a:r>
              <a:rPr lang="en-US" dirty="0" smtClean="0"/>
              <a:t> with customer desired bundle id</a:t>
            </a:r>
          </a:p>
          <a:p>
            <a:pPr lvl="1"/>
            <a:r>
              <a:rPr lang="en-US" dirty="0" smtClean="0"/>
              <a:t>Have customer sign it with their certificate/distribution profile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</a:t>
            </a:r>
            <a:r>
              <a:rPr lang="en-US" dirty="0" err="1" smtClean="0"/>
              <a:t>XCode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Start Terminal</a:t>
            </a:r>
          </a:p>
          <a:p>
            <a:pPr lvl="2"/>
            <a:r>
              <a:rPr lang="en-US" dirty="0" err="1" smtClean="0"/>
              <a:t>cd</a:t>
            </a:r>
            <a:r>
              <a:rPr lang="en-US" dirty="0" smtClean="0"/>
              <a:t> /Applications/Xcode.app/Contents/Developer/Platforms/iPhoneOS.platform/Developer/SDKs/iPhoneOS6.0.sdk</a:t>
            </a:r>
          </a:p>
          <a:p>
            <a:r>
              <a:rPr lang="en-US" dirty="0" smtClean="0"/>
              <a:t>Go to the same directory in the Finder</a:t>
            </a:r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9" y="3787910"/>
            <a:ext cx="7058582" cy="3070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</a:t>
            </a:r>
            <a:r>
              <a:rPr lang="en-US" dirty="0" err="1" smtClean="0"/>
              <a:t>XCode</a:t>
            </a:r>
            <a:r>
              <a:rPr lang="en-US" dirty="0" smtClean="0"/>
              <a:t>-Cont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terminal type the two following commands: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755 .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chown</a:t>
            </a:r>
            <a:r>
              <a:rPr lang="en-US" dirty="0" smtClean="0"/>
              <a:t> &lt;your login id&gt; .</a:t>
            </a:r>
          </a:p>
          <a:p>
            <a:r>
              <a:rPr lang="en-US" dirty="0" smtClean="0"/>
              <a:t>In the finder right mouse click the file </a:t>
            </a:r>
            <a:r>
              <a:rPr lang="en-US" dirty="0" err="1" smtClean="0"/>
              <a:t>SDKSettings.plist</a:t>
            </a:r>
            <a:r>
              <a:rPr lang="en-US" dirty="0" smtClean="0"/>
              <a:t> and Open with your favorite GUI plain text editor (vi and </a:t>
            </a:r>
            <a:r>
              <a:rPr lang="en-US" dirty="0" err="1" smtClean="0"/>
              <a:t>emacs</a:t>
            </a:r>
            <a:r>
              <a:rPr lang="en-US" dirty="0" smtClean="0"/>
              <a:t> don’t quite work). I use </a:t>
            </a:r>
            <a:r>
              <a:rPr lang="en-US" dirty="0" err="1" smtClean="0"/>
              <a:t>TextWrangler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Xcode-Cont-2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Change</a:t>
            </a:r>
          </a:p>
          <a:p>
            <a:pPr>
              <a:buNone/>
            </a:pPr>
            <a:r>
              <a:rPr lang="en-US" dirty="0" smtClean="0"/>
              <a:t>		&lt;key&gt;CODE_SIGNING_REQUIRED&lt;/key&gt;</a:t>
            </a:r>
          </a:p>
          <a:p>
            <a:pPr>
              <a:buNone/>
            </a:pPr>
            <a:r>
              <a:rPr lang="en-US" dirty="0" smtClean="0"/>
              <a:t>		&lt;string&gt;YES&lt;/string&gt;</a:t>
            </a:r>
          </a:p>
          <a:p>
            <a:pPr>
              <a:buNone/>
            </a:pPr>
            <a:r>
              <a:rPr lang="en-US" dirty="0" smtClean="0"/>
              <a:t>To:</a:t>
            </a:r>
          </a:p>
          <a:p>
            <a:pPr>
              <a:buNone/>
            </a:pPr>
            <a:r>
              <a:rPr lang="en-US" dirty="0" smtClean="0"/>
              <a:t>		&lt;key&gt;CODE_SIGNING_REQUIRED&lt;/key&gt;</a:t>
            </a:r>
          </a:p>
          <a:p>
            <a:pPr>
              <a:buNone/>
            </a:pPr>
            <a:r>
              <a:rPr lang="en-US" dirty="0" smtClean="0"/>
              <a:t>		&lt;string&gt;NO&lt;/string&gt;</a:t>
            </a:r>
          </a:p>
          <a:p>
            <a:pPr>
              <a:buNone/>
            </a:pPr>
            <a:r>
              <a:rPr lang="en-US" dirty="0" smtClean="0"/>
              <a:t>Save file</a:t>
            </a:r>
          </a:p>
          <a:p>
            <a:pPr>
              <a:buNone/>
            </a:pPr>
            <a:r>
              <a:rPr lang="en-US" dirty="0" smtClean="0"/>
              <a:t>In the Terminal </a:t>
            </a:r>
            <a:r>
              <a:rPr lang="en-US" smtClean="0"/>
              <a:t>Window execute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chown</a:t>
            </a:r>
            <a:r>
              <a:rPr lang="en-US" dirty="0" smtClean="0"/>
              <a:t> root SDK*.</a:t>
            </a:r>
            <a:r>
              <a:rPr lang="en-US" dirty="0" err="1" smtClean="0"/>
              <a:t>plist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chown</a:t>
            </a:r>
            <a:r>
              <a:rPr lang="en-US" dirty="0" smtClean="0"/>
              <a:t> root .</a:t>
            </a:r>
          </a:p>
          <a:p>
            <a:pPr>
              <a:buNone/>
            </a:pPr>
            <a:r>
              <a:rPr lang="en-US" dirty="0" smtClean="0"/>
              <a:t>Restart </a:t>
            </a:r>
            <a:r>
              <a:rPr lang="en-US" dirty="0" err="1" smtClean="0"/>
              <a:t>XCode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off Code Signing in </a:t>
            </a:r>
            <a:r>
              <a:rPr lang="en-US" dirty="0" err="1" smtClean="0"/>
              <a:t>Xcode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8155"/>
            <a:ext cx="7937500" cy="3644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XCArch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739900"/>
            <a:ext cx="7493000" cy="3378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221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Creating Unsigned iOS XCArch</vt:lpstr>
      <vt:lpstr>Why Create Unsigned XCArch</vt:lpstr>
      <vt:lpstr>Modifying XCode</vt:lpstr>
      <vt:lpstr>Modifying XCode-Cont</vt:lpstr>
      <vt:lpstr>Modifying Xcode-Cont-2</vt:lpstr>
      <vt:lpstr>Turn off Code Signing in Xcode</vt:lpstr>
      <vt:lpstr>Create XCArch</vt:lpstr>
    </vt:vector>
  </TitlesOfParts>
  <Company>SFDC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Unsigned XCArch</dc:title>
  <dc:creator>Teodoro Alonso</dc:creator>
  <cp:lastModifiedBy>Teodoro Alonso</cp:lastModifiedBy>
  <cp:revision>5</cp:revision>
  <dcterms:created xsi:type="dcterms:W3CDTF">2013-01-03T02:24:25Z</dcterms:created>
  <dcterms:modified xsi:type="dcterms:W3CDTF">2013-01-03T17:54:07Z</dcterms:modified>
</cp:coreProperties>
</file>