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6" d="100"/>
          <a:sy n="116" d="100"/>
        </p:scale>
        <p:origin x="-128" y="-7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894F9E-E769-BD48-95E6-93EDDB684A11}" type="datetimeFigureOut">
              <a:rPr lang="en-US" smtClean="0"/>
              <a:t>30/8/14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828899-BAAA-574D-B33E-CB9A5AC21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7423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828899-BAAA-574D-B33E-CB9A5AC21C3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1679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015FA-6B0F-A241-8EDB-7F4C3A7F7D47}" type="datetimeFigureOut">
              <a:rPr lang="en-US" smtClean="0"/>
              <a:t>30/8/14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76315-BD56-774D-8974-900C4804C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216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015FA-6B0F-A241-8EDB-7F4C3A7F7D47}" type="datetimeFigureOut">
              <a:rPr lang="en-US" smtClean="0"/>
              <a:t>30/8/14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76315-BD56-774D-8974-900C4804C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489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015FA-6B0F-A241-8EDB-7F4C3A7F7D47}" type="datetimeFigureOut">
              <a:rPr lang="en-US" smtClean="0"/>
              <a:t>30/8/14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76315-BD56-774D-8974-900C4804C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459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015FA-6B0F-A241-8EDB-7F4C3A7F7D47}" type="datetimeFigureOut">
              <a:rPr lang="en-US" smtClean="0"/>
              <a:t>30/8/14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76315-BD56-774D-8974-900C4804C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49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015FA-6B0F-A241-8EDB-7F4C3A7F7D47}" type="datetimeFigureOut">
              <a:rPr lang="en-US" smtClean="0"/>
              <a:t>30/8/14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76315-BD56-774D-8974-900C4804C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066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015FA-6B0F-A241-8EDB-7F4C3A7F7D47}" type="datetimeFigureOut">
              <a:rPr lang="en-US" smtClean="0"/>
              <a:t>30/8/14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76315-BD56-774D-8974-900C4804C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502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015FA-6B0F-A241-8EDB-7F4C3A7F7D47}" type="datetimeFigureOut">
              <a:rPr lang="en-US" smtClean="0"/>
              <a:t>30/8/14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76315-BD56-774D-8974-900C4804C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862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015FA-6B0F-A241-8EDB-7F4C3A7F7D47}" type="datetimeFigureOut">
              <a:rPr lang="en-US" smtClean="0"/>
              <a:t>30/8/14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76315-BD56-774D-8974-900C4804C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784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015FA-6B0F-A241-8EDB-7F4C3A7F7D47}" type="datetimeFigureOut">
              <a:rPr lang="en-US" smtClean="0"/>
              <a:t>30/8/14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76315-BD56-774D-8974-900C4804C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398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015FA-6B0F-A241-8EDB-7F4C3A7F7D47}" type="datetimeFigureOut">
              <a:rPr lang="en-US" smtClean="0"/>
              <a:t>30/8/14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76315-BD56-774D-8974-900C4804C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45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015FA-6B0F-A241-8EDB-7F4C3A7F7D47}" type="datetimeFigureOut">
              <a:rPr lang="en-US" smtClean="0"/>
              <a:t>30/8/14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76315-BD56-774D-8974-900C4804C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823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A015FA-6B0F-A241-8EDB-7F4C3A7F7D47}" type="datetimeFigureOut">
              <a:rPr lang="en-US" smtClean="0"/>
              <a:t>30/8/14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676315-BD56-774D-8974-900C4804C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657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roup 66"/>
          <p:cNvGrpSpPr/>
          <p:nvPr/>
        </p:nvGrpSpPr>
        <p:grpSpPr>
          <a:xfrm>
            <a:off x="499385" y="489653"/>
            <a:ext cx="8617495" cy="5006899"/>
            <a:chOff x="499385" y="489653"/>
            <a:chExt cx="8617495" cy="5006899"/>
          </a:xfrm>
        </p:grpSpPr>
        <p:sp>
          <p:nvSpPr>
            <p:cNvPr id="4" name="Rectangle 3"/>
            <p:cNvSpPr/>
            <p:nvPr/>
          </p:nvSpPr>
          <p:spPr>
            <a:xfrm>
              <a:off x="3008271" y="489653"/>
              <a:ext cx="3536768" cy="156981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Controller</a:t>
              </a:r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5580112" y="3861048"/>
              <a:ext cx="3536768" cy="156981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View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99385" y="2770648"/>
              <a:ext cx="1270795" cy="110164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Model</a:t>
              </a:r>
              <a:endParaRPr lang="en-US" dirty="0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 flipV="1">
              <a:off x="6345669" y="2081321"/>
              <a:ext cx="696770" cy="164036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6800120" y="2582805"/>
              <a:ext cx="22445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Listens for user action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177695" y="2952137"/>
              <a:ext cx="13673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Update view</a:t>
              </a:r>
              <a:endParaRPr lang="en-US" dirty="0"/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6182729" y="2086621"/>
              <a:ext cx="718592" cy="171339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endCxn id="6" idx="0"/>
            </p:cNvCxnSpPr>
            <p:nvPr/>
          </p:nvCxnSpPr>
          <p:spPr>
            <a:xfrm rot="10800000" flipV="1">
              <a:off x="1134784" y="1156990"/>
              <a:ext cx="1732849" cy="1613657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1504005" y="757520"/>
              <a:ext cx="89309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Stores data</a:t>
              </a:r>
              <a:endParaRPr lang="en-US" sz="12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504005" y="1226101"/>
              <a:ext cx="99257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Returns data</a:t>
              </a:r>
              <a:endParaRPr lang="en-US" sz="1200" dirty="0"/>
            </a:p>
          </p:txBody>
        </p:sp>
        <p:cxnSp>
          <p:nvCxnSpPr>
            <p:cNvPr id="25" name="Straight Arrow Connector 15"/>
            <p:cNvCxnSpPr/>
            <p:nvPr/>
          </p:nvCxnSpPr>
          <p:spPr>
            <a:xfrm flipV="1">
              <a:off x="1298222" y="1199408"/>
              <a:ext cx="1603515" cy="1468328"/>
            </a:xfrm>
            <a:prstGeom prst="bentConnector3">
              <a:avLst>
                <a:gd name="adj1" fmla="val -161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Rectangle 41"/>
            <p:cNvSpPr/>
            <p:nvPr/>
          </p:nvSpPr>
          <p:spPr>
            <a:xfrm>
              <a:off x="2080146" y="4394911"/>
              <a:ext cx="1511370" cy="110164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Shifter</a:t>
              </a:r>
              <a:endParaRPr lang="en-US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2080146" y="3865708"/>
              <a:ext cx="3097549" cy="361803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Processor Interface</a:t>
              </a:r>
              <a:endParaRPr lang="en-US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640150" y="4394911"/>
              <a:ext cx="1511370" cy="110164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Sorter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916071" y="3706361"/>
              <a:ext cx="1846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  <p:cxnSp>
          <p:nvCxnSpPr>
            <p:cNvPr id="50" name="Straight Arrow Connector 49"/>
            <p:cNvCxnSpPr/>
            <p:nvPr/>
          </p:nvCxnSpPr>
          <p:spPr>
            <a:xfrm>
              <a:off x="3798832" y="2143372"/>
              <a:ext cx="0" cy="162006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3829180" y="2632148"/>
              <a:ext cx="134851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Calls processors</a:t>
              </a:r>
              <a:endParaRPr lang="en-US" sz="1200" dirty="0"/>
            </a:p>
          </p:txBody>
        </p:sp>
        <p:cxnSp>
          <p:nvCxnSpPr>
            <p:cNvPr id="55" name="Straight Arrow Connector 15"/>
            <p:cNvCxnSpPr/>
            <p:nvPr/>
          </p:nvCxnSpPr>
          <p:spPr>
            <a:xfrm rot="16200000" flipV="1">
              <a:off x="1051762" y="3876709"/>
              <a:ext cx="1032804" cy="1023964"/>
            </a:xfrm>
            <a:prstGeom prst="bentConnector3">
              <a:avLst>
                <a:gd name="adj1" fmla="val -885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>
              <a:off x="829747" y="4995962"/>
              <a:ext cx="134851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Modifies data</a:t>
              </a:r>
              <a:endParaRPr lang="en-US" sz="1200" dirty="0"/>
            </a:p>
          </p:txBody>
        </p:sp>
        <p:cxnSp>
          <p:nvCxnSpPr>
            <p:cNvPr id="64" name="Straight Arrow Connector 63"/>
            <p:cNvCxnSpPr/>
            <p:nvPr/>
          </p:nvCxnSpPr>
          <p:spPr>
            <a:xfrm>
              <a:off x="2867633" y="4227511"/>
              <a:ext cx="0" cy="1674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/>
            <p:nvPr/>
          </p:nvCxnSpPr>
          <p:spPr>
            <a:xfrm>
              <a:off x="4355643" y="4227511"/>
              <a:ext cx="0" cy="1674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14273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roup 89"/>
          <p:cNvGrpSpPr/>
          <p:nvPr/>
        </p:nvGrpSpPr>
        <p:grpSpPr>
          <a:xfrm>
            <a:off x="429352" y="97011"/>
            <a:ext cx="8285294" cy="5807953"/>
            <a:chOff x="429352" y="97011"/>
            <a:chExt cx="8285294" cy="5807953"/>
          </a:xfrm>
        </p:grpSpPr>
        <p:cxnSp>
          <p:nvCxnSpPr>
            <p:cNvPr id="56" name="Straight Connector 55"/>
            <p:cNvCxnSpPr/>
            <p:nvPr/>
          </p:nvCxnSpPr>
          <p:spPr>
            <a:xfrm flipV="1">
              <a:off x="4568822" y="1787814"/>
              <a:ext cx="6357" cy="18767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" name="Rectangle 3"/>
            <p:cNvSpPr/>
            <p:nvPr/>
          </p:nvSpPr>
          <p:spPr>
            <a:xfrm>
              <a:off x="2843306" y="97011"/>
              <a:ext cx="3457388" cy="67907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i="1" dirty="0" smtClean="0"/>
                <a:t>&lt;&lt;interface&gt;&gt;</a:t>
              </a:r>
            </a:p>
            <a:p>
              <a:pPr algn="ctr"/>
              <a:r>
                <a:rPr lang="en-US" b="1" dirty="0" smtClean="0"/>
                <a:t>Processor</a:t>
              </a:r>
              <a:endParaRPr lang="en-US" b="1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843306" y="776086"/>
              <a:ext cx="3457388" cy="92601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200" dirty="0" smtClean="0"/>
                <a:t>+process() : void</a:t>
              </a:r>
            </a:p>
          </p:txBody>
        </p:sp>
        <p:grpSp>
          <p:nvGrpSpPr>
            <p:cNvPr id="66" name="Group 65"/>
            <p:cNvGrpSpPr/>
            <p:nvPr/>
          </p:nvGrpSpPr>
          <p:grpSpPr>
            <a:xfrm>
              <a:off x="877982" y="2163170"/>
              <a:ext cx="7388037" cy="879442"/>
              <a:chOff x="1149046" y="2163170"/>
              <a:chExt cx="7388037" cy="879442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1149046" y="2163170"/>
                <a:ext cx="3457388" cy="67907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i="1" dirty="0" smtClean="0"/>
                  <a:t>&lt;&lt;abstract&gt;&gt;</a:t>
                </a:r>
              </a:p>
              <a:p>
                <a:pPr algn="ctr"/>
                <a:r>
                  <a:rPr lang="en-US" b="1" dirty="0" smtClean="0"/>
                  <a:t>Shifter</a:t>
                </a:r>
                <a:endParaRPr lang="en-US" b="1" dirty="0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1149046" y="2842246"/>
                <a:ext cx="3457388" cy="2003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 sz="1200" b="1" i="1" dirty="0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5079695" y="2163170"/>
                <a:ext cx="3457388" cy="67907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i="1" dirty="0" smtClean="0"/>
                  <a:t>&lt;&lt;abstract&gt;&gt;</a:t>
                </a:r>
              </a:p>
              <a:p>
                <a:pPr algn="ctr"/>
                <a:r>
                  <a:rPr lang="en-US" b="1" dirty="0" smtClean="0"/>
                  <a:t>Sorter</a:t>
                </a:r>
                <a:endParaRPr lang="en-US" b="1" dirty="0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5079695" y="2842245"/>
                <a:ext cx="3457388" cy="20036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 sz="1200" b="1" i="1" dirty="0"/>
              </a:p>
            </p:txBody>
          </p:sp>
        </p:grpSp>
        <p:grpSp>
          <p:nvGrpSpPr>
            <p:cNvPr id="69" name="Group 68"/>
            <p:cNvGrpSpPr/>
            <p:nvPr/>
          </p:nvGrpSpPr>
          <p:grpSpPr>
            <a:xfrm>
              <a:off x="429352" y="3599998"/>
              <a:ext cx="1829608" cy="879442"/>
              <a:chOff x="639961" y="3611982"/>
              <a:chExt cx="1829608" cy="879442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639961" y="3611982"/>
                <a:ext cx="1829608" cy="67907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err="1" smtClean="0"/>
                  <a:t>CircularShifter</a:t>
                </a:r>
                <a:endParaRPr lang="en-US" b="1" dirty="0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639961" y="4291058"/>
                <a:ext cx="1829608" cy="2003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 sz="1200" b="1" i="1" dirty="0"/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429352" y="5025522"/>
              <a:ext cx="1829608" cy="67907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err="1" smtClean="0"/>
                <a:t>CircularShifter</a:t>
              </a:r>
              <a:r>
                <a:rPr lang="en-US" sz="1400" b="1" dirty="0" smtClean="0"/>
                <a:t/>
              </a:r>
              <a:br>
                <a:rPr lang="en-US" sz="1400" b="1" dirty="0" smtClean="0"/>
              </a:br>
              <a:r>
                <a:rPr lang="en-US" sz="1400" b="1" dirty="0" err="1" smtClean="0"/>
                <a:t>IgnoreWords</a:t>
              </a:r>
              <a:endParaRPr lang="en-US" sz="1400" b="1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29352" y="5704598"/>
              <a:ext cx="1829608" cy="2003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sz="1200" b="1" i="1" dirty="0"/>
            </a:p>
          </p:txBody>
        </p:sp>
        <p:grpSp>
          <p:nvGrpSpPr>
            <p:cNvPr id="71" name="Group 70"/>
            <p:cNvGrpSpPr/>
            <p:nvPr/>
          </p:nvGrpSpPr>
          <p:grpSpPr>
            <a:xfrm>
              <a:off x="4950284" y="3599998"/>
              <a:ext cx="1667505" cy="879442"/>
              <a:chOff x="5106155" y="3575306"/>
              <a:chExt cx="1667505" cy="879442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5106155" y="3575306"/>
                <a:ext cx="1667505" cy="67907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/>
                  <a:t>Alphabetical</a:t>
                </a:r>
                <a:br>
                  <a:rPr lang="en-US" b="1" dirty="0" smtClean="0"/>
                </a:br>
                <a:r>
                  <a:rPr lang="en-US" b="1" dirty="0" smtClean="0"/>
                  <a:t>Sorter</a:t>
                </a:r>
                <a:endParaRPr lang="en-US" b="1" dirty="0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5106155" y="4254382"/>
                <a:ext cx="1667505" cy="2003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 sz="1200" b="1" i="1" dirty="0"/>
              </a:p>
            </p:txBody>
          </p:sp>
        </p:grpSp>
        <p:grpSp>
          <p:nvGrpSpPr>
            <p:cNvPr id="70" name="Group 69"/>
            <p:cNvGrpSpPr/>
            <p:nvPr/>
          </p:nvGrpSpPr>
          <p:grpSpPr>
            <a:xfrm>
              <a:off x="2688312" y="3599998"/>
              <a:ext cx="1832620" cy="879442"/>
              <a:chOff x="2773815" y="3611982"/>
              <a:chExt cx="1832620" cy="879442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2773815" y="3611982"/>
                <a:ext cx="1832620" cy="679076"/>
              </a:xfrm>
              <a:prstGeom prst="rect">
                <a:avLst/>
              </a:prstGeom>
              <a:ln>
                <a:solidFill>
                  <a:srgbClr val="A6A6A6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err="1" smtClean="0">
                    <a:solidFill>
                      <a:schemeClr val="bg1">
                        <a:lumMod val="50000"/>
                      </a:schemeClr>
                    </a:solidFill>
                  </a:rPr>
                  <a:t>RandomShifter</a:t>
                </a:r>
                <a:endParaRPr lang="en-US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2773815" y="4291058"/>
                <a:ext cx="1832620" cy="200366"/>
              </a:xfrm>
              <a:prstGeom prst="rect">
                <a:avLst/>
              </a:prstGeom>
              <a:ln>
                <a:solidFill>
                  <a:srgbClr val="A6A6A6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 sz="1200" b="1" i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19" name="Rectangle 18"/>
            <p:cNvSpPr/>
            <p:nvPr/>
          </p:nvSpPr>
          <p:spPr>
            <a:xfrm>
              <a:off x="2719075" y="5015303"/>
              <a:ext cx="1832620" cy="679076"/>
            </a:xfrm>
            <a:prstGeom prst="rect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err="1" smtClean="0">
                  <a:solidFill>
                    <a:schemeClr val="bg1">
                      <a:lumMod val="50000"/>
                    </a:schemeClr>
                  </a:solidFill>
                </a:rPr>
                <a:t>RandomShifter</a:t>
              </a:r>
              <a:r>
                <a:rPr lang="en-US" sz="1400" b="1" dirty="0" smtClean="0">
                  <a:solidFill>
                    <a:schemeClr val="bg1">
                      <a:lumMod val="50000"/>
                    </a:schemeClr>
                  </a:solidFill>
                </a:rPr>
                <a:t/>
              </a:r>
              <a:br>
                <a:rPr lang="en-US" sz="1400" b="1" dirty="0" smtClean="0">
                  <a:solidFill>
                    <a:schemeClr val="bg1">
                      <a:lumMod val="50000"/>
                    </a:schemeClr>
                  </a:solidFill>
                </a:rPr>
              </a:br>
              <a:r>
                <a:rPr lang="en-US" sz="1400" b="1" dirty="0" err="1" smtClean="0">
                  <a:solidFill>
                    <a:schemeClr val="bg1">
                      <a:lumMod val="50000"/>
                    </a:schemeClr>
                  </a:solidFill>
                </a:rPr>
                <a:t>IgnoreWords</a:t>
              </a:r>
              <a:endParaRPr lang="en-US" sz="14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719075" y="5694379"/>
              <a:ext cx="1832620" cy="200366"/>
            </a:xfrm>
            <a:prstGeom prst="rect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sz="1200" b="1" i="1" dirty="0"/>
            </a:p>
          </p:txBody>
        </p:sp>
        <p:grpSp>
          <p:nvGrpSpPr>
            <p:cNvPr id="72" name="Group 71"/>
            <p:cNvGrpSpPr/>
            <p:nvPr/>
          </p:nvGrpSpPr>
          <p:grpSpPr>
            <a:xfrm>
              <a:off x="7047141" y="3599998"/>
              <a:ext cx="1667505" cy="879442"/>
              <a:chOff x="6926060" y="3569708"/>
              <a:chExt cx="1667505" cy="879442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6926060" y="3569708"/>
                <a:ext cx="1667505" cy="679076"/>
              </a:xfrm>
              <a:prstGeom prst="rect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bg1">
                        <a:lumMod val="50000"/>
                      </a:schemeClr>
                    </a:solidFill>
                  </a:rPr>
                  <a:t>Popularity Sorter</a:t>
                </a:r>
                <a:endParaRPr lang="en-US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6926060" y="4248784"/>
                <a:ext cx="1667505" cy="200366"/>
              </a:xfrm>
              <a:prstGeom prst="rect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 sz="1200" b="1" i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cxnSp>
          <p:nvCxnSpPr>
            <p:cNvPr id="45" name="Straight Connector 44"/>
            <p:cNvCxnSpPr>
              <a:stCxn id="7" idx="0"/>
            </p:cNvCxnSpPr>
            <p:nvPr/>
          </p:nvCxnSpPr>
          <p:spPr>
            <a:xfrm flipV="1">
              <a:off x="2606676" y="1975492"/>
              <a:ext cx="0" cy="18767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H="1">
              <a:off x="2606676" y="1975492"/>
              <a:ext cx="431938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V="1">
              <a:off x="6926060" y="1975492"/>
              <a:ext cx="0" cy="17003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Isosceles Triangle 54"/>
            <p:cNvSpPr/>
            <p:nvPr/>
          </p:nvSpPr>
          <p:spPr>
            <a:xfrm>
              <a:off x="4498263" y="1702097"/>
              <a:ext cx="147475" cy="127134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7" name="Straight Connector 56"/>
            <p:cNvCxnSpPr/>
            <p:nvPr/>
          </p:nvCxnSpPr>
          <p:spPr>
            <a:xfrm flipV="1">
              <a:off x="2509657" y="3130803"/>
              <a:ext cx="6357" cy="18767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flipV="1">
              <a:off x="1149046" y="3318481"/>
              <a:ext cx="6357" cy="281517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H="1">
              <a:off x="1149046" y="3318481"/>
              <a:ext cx="2596937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V="1">
              <a:off x="3745982" y="3318481"/>
              <a:ext cx="0" cy="256825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1" name="Isosceles Triangle 60"/>
            <p:cNvSpPr/>
            <p:nvPr/>
          </p:nvSpPr>
          <p:spPr>
            <a:xfrm>
              <a:off x="2442994" y="3045086"/>
              <a:ext cx="147475" cy="127134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3" name="Straight Connector 72"/>
            <p:cNvCxnSpPr/>
            <p:nvPr/>
          </p:nvCxnSpPr>
          <p:spPr>
            <a:xfrm flipV="1">
              <a:off x="6679931" y="3142099"/>
              <a:ext cx="6357" cy="18767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flipV="1">
              <a:off x="5319320" y="3329777"/>
              <a:ext cx="6357" cy="281517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flipH="1">
              <a:off x="5319320" y="3329777"/>
              <a:ext cx="2596937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flipV="1">
              <a:off x="7916256" y="3329777"/>
              <a:ext cx="0" cy="256825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7" name="Isosceles Triangle 76"/>
            <p:cNvSpPr/>
            <p:nvPr/>
          </p:nvSpPr>
          <p:spPr>
            <a:xfrm>
              <a:off x="6613268" y="3056382"/>
              <a:ext cx="147475" cy="127134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8" name="Straight Connector 77"/>
            <p:cNvCxnSpPr/>
            <p:nvPr/>
          </p:nvCxnSpPr>
          <p:spPr>
            <a:xfrm flipV="1">
              <a:off x="1314760" y="4584914"/>
              <a:ext cx="6357" cy="44060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9" name="Isosceles Triangle 78"/>
            <p:cNvSpPr/>
            <p:nvPr/>
          </p:nvSpPr>
          <p:spPr>
            <a:xfrm>
              <a:off x="1248097" y="4499197"/>
              <a:ext cx="147475" cy="127134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1" name="Straight Connector 80"/>
            <p:cNvCxnSpPr/>
            <p:nvPr/>
          </p:nvCxnSpPr>
          <p:spPr>
            <a:xfrm flipV="1">
              <a:off x="3698192" y="4574695"/>
              <a:ext cx="6357" cy="44060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2" name="Isosceles Triangle 81"/>
            <p:cNvSpPr/>
            <p:nvPr/>
          </p:nvSpPr>
          <p:spPr>
            <a:xfrm>
              <a:off x="3631529" y="4488978"/>
              <a:ext cx="147475" cy="127134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341328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53</Words>
  <Application>Microsoft Macintosh PowerPoint</Application>
  <PresentationFormat>On-screen Show (4:3)</PresentationFormat>
  <Paragraphs>26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EC</dc:creator>
  <cp:lastModifiedBy>EC</cp:lastModifiedBy>
  <cp:revision>13</cp:revision>
  <dcterms:created xsi:type="dcterms:W3CDTF">2014-08-30T06:29:45Z</dcterms:created>
  <dcterms:modified xsi:type="dcterms:W3CDTF">2014-08-30T08:08:25Z</dcterms:modified>
</cp:coreProperties>
</file>