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2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94F9E-E769-BD48-95E6-93EDDB684A11}" type="datetimeFigureOut">
              <a:rPr lang="en-US" smtClean="0"/>
              <a:t>30/8/14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28899-BAAA-574D-B33E-CB9A5AC2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28899-BAAA-574D-B33E-CB9A5AC21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2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015FA-6B0F-A241-8EDB-7F4C3A7F7D47}" type="datetimeFigureOut">
              <a:rPr lang="en-US" smtClean="0"/>
              <a:t>30/8/14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6315-BD56-774D-8974-900C4804C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5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99385" y="489653"/>
            <a:ext cx="8617495" cy="5006899"/>
            <a:chOff x="499385" y="489653"/>
            <a:chExt cx="8617495" cy="5006899"/>
          </a:xfrm>
        </p:grpSpPr>
        <p:sp>
          <p:nvSpPr>
            <p:cNvPr id="4" name="Rectangle 3"/>
            <p:cNvSpPr/>
            <p:nvPr/>
          </p:nvSpPr>
          <p:spPr>
            <a:xfrm>
              <a:off x="3008271" y="489653"/>
              <a:ext cx="3536768" cy="1569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80112" y="3861048"/>
              <a:ext cx="3536768" cy="1569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385" y="2770648"/>
              <a:ext cx="1270795" cy="11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6345669" y="2081321"/>
              <a:ext cx="696770" cy="16403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00120" y="2582805"/>
              <a:ext cx="2244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Listens for user action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7695" y="2952137"/>
              <a:ext cx="1367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Update view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182729" y="2086621"/>
              <a:ext cx="718592" cy="17133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0"/>
            </p:cNvCxnSpPr>
            <p:nvPr/>
          </p:nvCxnSpPr>
          <p:spPr>
            <a:xfrm rot="10800000" flipV="1">
              <a:off x="1134784" y="1156990"/>
              <a:ext cx="1732849" cy="161365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504005" y="757520"/>
              <a:ext cx="893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Stores data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4005" y="1226101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Returns data</a:t>
              </a:r>
              <a:endParaRPr lang="en-US" sz="1200" dirty="0"/>
            </a:p>
          </p:txBody>
        </p:sp>
        <p:cxnSp>
          <p:nvCxnSpPr>
            <p:cNvPr id="25" name="Straight Arrow Connector 15"/>
            <p:cNvCxnSpPr/>
            <p:nvPr/>
          </p:nvCxnSpPr>
          <p:spPr>
            <a:xfrm flipV="1">
              <a:off x="1298222" y="1199408"/>
              <a:ext cx="1603515" cy="1468328"/>
            </a:xfrm>
            <a:prstGeom prst="bentConnector3">
              <a:avLst>
                <a:gd name="adj1" fmla="val -16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080146" y="4394911"/>
              <a:ext cx="1511370" cy="11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Shifter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80146" y="3865708"/>
              <a:ext cx="3097549" cy="36180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Processor Interface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40150" y="4394911"/>
              <a:ext cx="1511370" cy="11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Sorter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16071" y="3706361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798832" y="2143372"/>
              <a:ext cx="0" cy="1620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29180" y="2632148"/>
              <a:ext cx="13485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Calls processors</a:t>
              </a:r>
              <a:endParaRPr lang="en-US" sz="1200" dirty="0"/>
            </a:p>
          </p:txBody>
        </p:sp>
        <p:cxnSp>
          <p:nvCxnSpPr>
            <p:cNvPr id="55" name="Straight Arrow Connector 15"/>
            <p:cNvCxnSpPr/>
            <p:nvPr/>
          </p:nvCxnSpPr>
          <p:spPr>
            <a:xfrm rot="16200000" flipV="1">
              <a:off x="1051762" y="3876709"/>
              <a:ext cx="1032804" cy="1023964"/>
            </a:xfrm>
            <a:prstGeom prst="bentConnector3">
              <a:avLst>
                <a:gd name="adj1" fmla="val -88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29747" y="4995962"/>
              <a:ext cx="13485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Modifies data</a:t>
              </a:r>
              <a:endParaRPr lang="en-US" sz="1200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2867633" y="4227511"/>
              <a:ext cx="0" cy="16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355643" y="4227511"/>
              <a:ext cx="0" cy="16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27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 flipV="1">
            <a:off x="4568822" y="1787814"/>
            <a:ext cx="6357" cy="1876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43306" y="97011"/>
            <a:ext cx="3457388" cy="679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&lt;&lt;interface&gt;&gt;</a:t>
            </a:r>
          </a:p>
          <a:p>
            <a:pPr algn="ctr"/>
            <a:r>
              <a:rPr lang="en-US" b="1" dirty="0" smtClean="0"/>
              <a:t>Processor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43306" y="776086"/>
            <a:ext cx="3457388" cy="926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smtClean="0"/>
              <a:t>+process(</a:t>
            </a:r>
            <a:r>
              <a:rPr lang="en-US" sz="1200" dirty="0" smtClean="0"/>
              <a:t>) : void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77982" y="2163170"/>
            <a:ext cx="7388037" cy="879442"/>
            <a:chOff x="1149046" y="2163170"/>
            <a:chExt cx="7388037" cy="879442"/>
          </a:xfrm>
        </p:grpSpPr>
        <p:sp>
          <p:nvSpPr>
            <p:cNvPr id="7" name="Rectangle 6"/>
            <p:cNvSpPr/>
            <p:nvPr/>
          </p:nvSpPr>
          <p:spPr>
            <a:xfrm>
              <a:off x="1149046" y="2163170"/>
              <a:ext cx="3457388" cy="679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&lt;&lt;abstract&gt;&gt;</a:t>
              </a:r>
            </a:p>
            <a:p>
              <a:pPr algn="ctr"/>
              <a:r>
                <a:rPr lang="en-US" b="1" dirty="0" smtClean="0"/>
                <a:t>Shifter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9046" y="2842246"/>
              <a:ext cx="3457388" cy="2003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b="1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79695" y="2163170"/>
              <a:ext cx="3457388" cy="679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&lt;&lt;abstract&gt;&gt;</a:t>
              </a:r>
            </a:p>
            <a:p>
              <a:pPr algn="ctr"/>
              <a:r>
                <a:rPr lang="en-US" b="1" dirty="0" smtClean="0"/>
                <a:t>Sorter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79695" y="2842245"/>
              <a:ext cx="3457388" cy="2003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b="1" i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9352" y="3599998"/>
            <a:ext cx="1829608" cy="879442"/>
            <a:chOff x="639961" y="3611982"/>
            <a:chExt cx="1829608" cy="879442"/>
          </a:xfrm>
        </p:grpSpPr>
        <p:sp>
          <p:nvSpPr>
            <p:cNvPr id="11" name="Rectangle 10"/>
            <p:cNvSpPr/>
            <p:nvPr/>
          </p:nvSpPr>
          <p:spPr>
            <a:xfrm>
              <a:off x="639961" y="3611982"/>
              <a:ext cx="1829608" cy="679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CircularShifter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9961" y="4291058"/>
              <a:ext cx="1829608" cy="2003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b="1" i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9352" y="5025522"/>
            <a:ext cx="1829608" cy="679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CircularShifter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IgnoreWords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429352" y="5704598"/>
            <a:ext cx="1829608" cy="200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i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4950284" y="3599998"/>
            <a:ext cx="1667505" cy="879442"/>
            <a:chOff x="5106155" y="3575306"/>
            <a:chExt cx="1667505" cy="879442"/>
          </a:xfrm>
        </p:grpSpPr>
        <p:sp>
          <p:nvSpPr>
            <p:cNvPr id="15" name="Rectangle 14"/>
            <p:cNvSpPr/>
            <p:nvPr/>
          </p:nvSpPr>
          <p:spPr>
            <a:xfrm>
              <a:off x="5106155" y="3575306"/>
              <a:ext cx="1667505" cy="679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Alphabetical</a:t>
              </a:r>
              <a:br>
                <a:rPr lang="en-US" b="1" dirty="0" smtClean="0"/>
              </a:br>
              <a:r>
                <a:rPr lang="en-US" b="1" dirty="0" smtClean="0"/>
                <a:t>Sorter</a:t>
              </a:r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06155" y="4254382"/>
              <a:ext cx="1667505" cy="2003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b="1" i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88312" y="3599998"/>
            <a:ext cx="1832620" cy="879442"/>
            <a:chOff x="2773815" y="3611982"/>
            <a:chExt cx="1832620" cy="879442"/>
          </a:xfrm>
        </p:grpSpPr>
        <p:sp>
          <p:nvSpPr>
            <p:cNvPr id="17" name="Rectangle 16"/>
            <p:cNvSpPr/>
            <p:nvPr/>
          </p:nvSpPr>
          <p:spPr>
            <a:xfrm>
              <a:off x="2773815" y="3611982"/>
              <a:ext cx="1832620" cy="679076"/>
            </a:xfrm>
            <a:prstGeom prst="rect">
              <a:avLst/>
            </a:prstGeom>
            <a:ln>
              <a:solidFill>
                <a:srgbClr val="A6A6A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RandomShifter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3815" y="4291058"/>
              <a:ext cx="1832620" cy="200366"/>
            </a:xfrm>
            <a:prstGeom prst="rect">
              <a:avLst/>
            </a:prstGeom>
            <a:ln>
              <a:solidFill>
                <a:srgbClr val="A6A6A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719075" y="5015303"/>
            <a:ext cx="1832620" cy="6790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RandomShifter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IgnoreWords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9075" y="5694379"/>
            <a:ext cx="1832620" cy="2003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7047141" y="3599998"/>
            <a:ext cx="1667505" cy="879442"/>
            <a:chOff x="6926060" y="3569708"/>
            <a:chExt cx="1667505" cy="879442"/>
          </a:xfrm>
        </p:grpSpPr>
        <p:sp>
          <p:nvSpPr>
            <p:cNvPr id="21" name="Rectangle 20"/>
            <p:cNvSpPr/>
            <p:nvPr/>
          </p:nvSpPr>
          <p:spPr>
            <a:xfrm>
              <a:off x="6926060" y="3569708"/>
              <a:ext cx="1667505" cy="67907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Reverse </a:t>
              </a:r>
              <a:b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Alphabetical</a:t>
              </a:r>
              <a:b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Sorter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26060" y="4248784"/>
              <a:ext cx="1667505" cy="20036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7" idx="0"/>
          </p:cNvCxnSpPr>
          <p:nvPr/>
        </p:nvCxnSpPr>
        <p:spPr>
          <a:xfrm flipV="1">
            <a:off x="2606676" y="1975492"/>
            <a:ext cx="0" cy="1876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06676" y="1975492"/>
            <a:ext cx="43193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926060" y="1975492"/>
            <a:ext cx="0" cy="1700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4498263" y="1702097"/>
            <a:ext cx="147475" cy="1271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509657" y="3130803"/>
            <a:ext cx="6357" cy="1876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149046" y="3318481"/>
            <a:ext cx="6357" cy="2815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149046" y="3318481"/>
            <a:ext cx="25969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745982" y="3318481"/>
            <a:ext cx="0" cy="2568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2442994" y="3045086"/>
            <a:ext cx="147475" cy="1271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679931" y="3142099"/>
            <a:ext cx="6357" cy="1876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319320" y="3329777"/>
            <a:ext cx="6357" cy="2815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319320" y="3329777"/>
            <a:ext cx="25969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916256" y="3329777"/>
            <a:ext cx="0" cy="2568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6613268" y="3056382"/>
            <a:ext cx="147475" cy="1271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314760" y="4584914"/>
            <a:ext cx="6357" cy="4406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>
            <a:off x="1248097" y="4499197"/>
            <a:ext cx="147475" cy="1271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3698192" y="4574695"/>
            <a:ext cx="6357" cy="4406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Isosceles Triangle 81"/>
          <p:cNvSpPr/>
          <p:nvPr/>
        </p:nvSpPr>
        <p:spPr>
          <a:xfrm>
            <a:off x="3631529" y="4488978"/>
            <a:ext cx="147475" cy="127134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83814" y="13138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</Words>
  <Application>Microsoft Macintosh PowerPoint</Application>
  <PresentationFormat>On-screen Show (4:3)</PresentationFormat>
  <Paragraphs>26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</dc:creator>
  <cp:lastModifiedBy>EC</cp:lastModifiedBy>
  <cp:revision>12</cp:revision>
  <dcterms:created xsi:type="dcterms:W3CDTF">2014-08-30T06:29:45Z</dcterms:created>
  <dcterms:modified xsi:type="dcterms:W3CDTF">2014-08-30T08:02:20Z</dcterms:modified>
</cp:coreProperties>
</file>