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5368-13CE-48DB-A0D7-7862C748779D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78" idx="2"/>
            <a:endCxn id="76" idx="2"/>
          </p:cNvCxnSpPr>
          <p:nvPr/>
        </p:nvCxnSpPr>
        <p:spPr>
          <a:xfrm>
            <a:off x="4258025" y="5929378"/>
            <a:ext cx="1191340" cy="3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84523" y="1207421"/>
            <a:ext cx="4700484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5007" y="1457588"/>
            <a:ext cx="1371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94701" y="707089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65304" y="448296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8323" y="83173"/>
            <a:ext cx="164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matricNumber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7864" y="84536"/>
            <a:ext cx="9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40587" y="69559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11190" y="436797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78354" y="76092"/>
            <a:ext cx="7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point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256613" y="113377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40" idx="0"/>
          </p:cNvCxnSpPr>
          <p:nvPr/>
        </p:nvCxnSpPr>
        <p:spPr>
          <a:xfrm>
            <a:off x="5531328" y="1761531"/>
            <a:ext cx="4313" cy="141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07926" y="127292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Study_in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110627" y="178140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54901" y="315300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766353" y="332089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73046" y="317376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31839" y="311385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fname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4681626" y="3178650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5602" y="5083345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31328" y="3826276"/>
            <a:ext cx="0" cy="125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48" idx="1"/>
          </p:cNvCxnSpPr>
          <p:nvPr/>
        </p:nvCxnSpPr>
        <p:spPr>
          <a:xfrm>
            <a:off x="6187054" y="5350764"/>
            <a:ext cx="106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7256613" y="5026951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45172" y="5154325"/>
            <a:ext cx="119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Has_quota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31" idx="2"/>
            <a:endCxn id="48" idx="0"/>
          </p:cNvCxnSpPr>
          <p:nvPr/>
        </p:nvCxnSpPr>
        <p:spPr>
          <a:xfrm>
            <a:off x="8110627" y="3687839"/>
            <a:ext cx="1" cy="133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 flipH="1">
            <a:off x="3569952" y="1735882"/>
            <a:ext cx="999590" cy="1461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715937" y="319773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43" idx="0"/>
          </p:cNvCxnSpPr>
          <p:nvPr/>
        </p:nvCxnSpPr>
        <p:spPr>
          <a:xfrm>
            <a:off x="3569952" y="3845361"/>
            <a:ext cx="1961376" cy="1237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969075" y="535273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75768" y="520560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34561" y="514569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quota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389656" y="351292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96349" y="336579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90103" y="3615814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bidPoint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966828" y="5618183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837431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837180" y="6253874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78762" y="5606681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9365" y="580357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49114" y="624237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58025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36694" y="6488668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mcode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242460" y="6485792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slotId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225925" y="5145699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52633" y="501630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4237359" y="5523657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64067" y="5394260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01777" y="4954160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startTime</a:t>
            </a:r>
            <a:endParaRPr lang="en-US" dirty="0"/>
          </a:p>
        </p:txBody>
      </p:sp>
      <p:sp>
        <p:nvSpPr>
          <p:cNvPr id="98" name="TextBox 79"/>
          <p:cNvSpPr txBox="1"/>
          <p:nvPr/>
        </p:nvSpPr>
        <p:spPr>
          <a:xfrm>
            <a:off x="2878214" y="5335501"/>
            <a:ext cx="10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endTime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870638" y="10974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(1, </a:t>
            </a:r>
            <a:r>
              <a:rPr lang="en-US" altLang="zh-CN" dirty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25668" y="472657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87530" y="171650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25683" y="468882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25785" y="175543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24571" y="280064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124571" y="3691457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90827" y="498771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 flipH="1">
            <a:off x="6100393" y="5606681"/>
            <a:ext cx="936" cy="196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70996" y="580357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797718" y="6023112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weekday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327069" y="691172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197672" y="432379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964009" y="71674"/>
            <a:ext cx="72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2986481" y="702671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857084" y="443878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623421" y="83173"/>
            <a:ext cx="10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319734" y="707304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90337" y="44851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2671383" y="175457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541399" y="2254090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084267" y="2512883"/>
            <a:ext cx="12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resetToken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14507" y="1761531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184523" y="2261051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48518" y="2516950"/>
            <a:ext cx="16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Haihui Li</dc:creator>
  <cp:lastModifiedBy>Trong Son Nguyen</cp:lastModifiedBy>
  <cp:revision>16</cp:revision>
  <dcterms:created xsi:type="dcterms:W3CDTF">2015-03-22T13:08:23Z</dcterms:created>
  <dcterms:modified xsi:type="dcterms:W3CDTF">2015-04-01T11:45:36Z</dcterms:modified>
</cp:coreProperties>
</file>