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5368-13CE-48DB-A0D7-7862C748779D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2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5368-13CE-48DB-A0D7-7862C748779D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1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5368-13CE-48DB-A0D7-7862C748779D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5368-13CE-48DB-A0D7-7862C748779D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7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5368-13CE-48DB-A0D7-7862C748779D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2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5368-13CE-48DB-A0D7-7862C748779D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1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5368-13CE-48DB-A0D7-7862C748779D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5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5368-13CE-48DB-A0D7-7862C748779D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4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5368-13CE-48DB-A0D7-7862C748779D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5368-13CE-48DB-A0D7-7862C748779D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5368-13CE-48DB-A0D7-7862C748779D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4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B5368-13CE-48DB-A0D7-7862C748779D}" type="datetimeFigureOut">
              <a:rPr lang="en-US" smtClean="0"/>
              <a:t>4/7/2015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95669-BEC5-44CC-B8AA-F97E48A6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1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/>
          <p:cNvCxnSpPr>
            <a:stCxn id="78" idx="2"/>
            <a:endCxn id="76" idx="2"/>
          </p:cNvCxnSpPr>
          <p:nvPr/>
        </p:nvCxnSpPr>
        <p:spPr>
          <a:xfrm>
            <a:off x="4258025" y="5929378"/>
            <a:ext cx="1191340" cy="35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184523" y="1207421"/>
            <a:ext cx="4700484" cy="5348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885007" y="1457588"/>
            <a:ext cx="13716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394701" y="707089"/>
            <a:ext cx="0" cy="500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265304" y="448296"/>
            <a:ext cx="258793" cy="2587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48323" y="83173"/>
            <a:ext cx="164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matricNumber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17864" y="84536"/>
            <a:ext cx="997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sName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640587" y="695590"/>
            <a:ext cx="0" cy="500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511190" y="436797"/>
            <a:ext cx="258793" cy="2587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278354" y="76092"/>
            <a:ext cx="72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point</a:t>
            </a:r>
            <a:endParaRPr lang="en-US" dirty="0"/>
          </a:p>
        </p:txBody>
      </p:sp>
      <p:sp>
        <p:nvSpPr>
          <p:cNvPr id="23" name="Diamond 22"/>
          <p:cNvSpPr/>
          <p:nvPr/>
        </p:nvSpPr>
        <p:spPr>
          <a:xfrm>
            <a:off x="7256613" y="1133775"/>
            <a:ext cx="1708030" cy="647626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>
            <a:endCxn id="40" idx="0"/>
          </p:cNvCxnSpPr>
          <p:nvPr/>
        </p:nvCxnSpPr>
        <p:spPr>
          <a:xfrm>
            <a:off x="5531328" y="1761531"/>
            <a:ext cx="4313" cy="1417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607926" y="1272922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Study_in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8110627" y="1781401"/>
            <a:ext cx="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454901" y="3153001"/>
            <a:ext cx="1311452" cy="5348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Faculty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8766353" y="3320893"/>
            <a:ext cx="5029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273046" y="3173765"/>
            <a:ext cx="258793" cy="25879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531839" y="3113859"/>
            <a:ext cx="141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fname</a:t>
            </a:r>
            <a:endParaRPr lang="en-US" dirty="0"/>
          </a:p>
        </p:txBody>
      </p:sp>
      <p:sp>
        <p:nvSpPr>
          <p:cNvPr id="40" name="Diamond 39"/>
          <p:cNvSpPr/>
          <p:nvPr/>
        </p:nvSpPr>
        <p:spPr>
          <a:xfrm>
            <a:off x="4681626" y="3178650"/>
            <a:ext cx="1708030" cy="647626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75602" y="5083345"/>
            <a:ext cx="1311452" cy="5348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Module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5531328" y="3826276"/>
            <a:ext cx="0" cy="12570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3" idx="3"/>
            <a:endCxn id="48" idx="1"/>
          </p:cNvCxnSpPr>
          <p:nvPr/>
        </p:nvCxnSpPr>
        <p:spPr>
          <a:xfrm>
            <a:off x="6187054" y="5350764"/>
            <a:ext cx="10695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amond 47"/>
          <p:cNvSpPr/>
          <p:nvPr/>
        </p:nvSpPr>
        <p:spPr>
          <a:xfrm>
            <a:off x="7256613" y="5026951"/>
            <a:ext cx="1708030" cy="647626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545172" y="5154325"/>
            <a:ext cx="1194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Has_quota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>
            <a:stCxn id="31" idx="2"/>
            <a:endCxn id="48" idx="0"/>
          </p:cNvCxnSpPr>
          <p:nvPr/>
        </p:nvCxnSpPr>
        <p:spPr>
          <a:xfrm>
            <a:off x="8110627" y="3687839"/>
            <a:ext cx="1" cy="1339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58" idx="0"/>
          </p:cNvCxnSpPr>
          <p:nvPr/>
        </p:nvCxnSpPr>
        <p:spPr>
          <a:xfrm flipH="1">
            <a:off x="3569952" y="1735882"/>
            <a:ext cx="999590" cy="14618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iamond 57"/>
          <p:cNvSpPr/>
          <p:nvPr/>
        </p:nvSpPr>
        <p:spPr>
          <a:xfrm>
            <a:off x="2715937" y="3197735"/>
            <a:ext cx="1708030" cy="647626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Take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59"/>
          <p:cNvCxnSpPr>
            <a:stCxn id="58" idx="2"/>
            <a:endCxn id="43" idx="0"/>
          </p:cNvCxnSpPr>
          <p:nvPr/>
        </p:nvCxnSpPr>
        <p:spPr>
          <a:xfrm>
            <a:off x="3569952" y="3845361"/>
            <a:ext cx="1961376" cy="12379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969075" y="5352733"/>
            <a:ext cx="5029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9475768" y="5205605"/>
            <a:ext cx="258793" cy="2587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9734561" y="5145699"/>
            <a:ext cx="141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quota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6389656" y="3512923"/>
            <a:ext cx="5029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6896349" y="3365795"/>
            <a:ext cx="258793" cy="2587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590103" y="3615814"/>
            <a:ext cx="141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bidPoint</a:t>
            </a:r>
            <a:endParaRPr lang="en-US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4966828" y="5618183"/>
            <a:ext cx="0" cy="63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4837431" y="5799981"/>
            <a:ext cx="258793" cy="25879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837180" y="6253874"/>
            <a:ext cx="258793" cy="2587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5578762" y="5606681"/>
            <a:ext cx="0" cy="635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5449365" y="5803575"/>
            <a:ext cx="258793" cy="25879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5449114" y="6242372"/>
            <a:ext cx="258793" cy="2587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258025" y="5799981"/>
            <a:ext cx="258793" cy="25879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536694" y="6488668"/>
            <a:ext cx="100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mcode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242460" y="6485792"/>
            <a:ext cx="100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slotId</a:t>
            </a:r>
            <a:endParaRPr lang="en-US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4225925" y="5145699"/>
            <a:ext cx="6326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3952633" y="5016302"/>
            <a:ext cx="258793" cy="2587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/>
          <p:nvPr/>
        </p:nvCxnSpPr>
        <p:spPr>
          <a:xfrm>
            <a:off x="4237359" y="5523657"/>
            <a:ext cx="6326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3964067" y="5394260"/>
            <a:ext cx="258793" cy="2587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2801777" y="4954160"/>
            <a:ext cx="129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startTime</a:t>
            </a:r>
            <a:endParaRPr lang="en-US" dirty="0"/>
          </a:p>
        </p:txBody>
      </p:sp>
      <p:sp>
        <p:nvSpPr>
          <p:cNvPr id="98" name="TextBox 79"/>
          <p:cNvSpPr txBox="1"/>
          <p:nvPr/>
        </p:nvSpPr>
        <p:spPr>
          <a:xfrm>
            <a:off x="2878214" y="5335501"/>
            <a:ext cx="10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endTime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5870638" y="1097450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(1, </a:t>
            </a:r>
            <a:r>
              <a:rPr lang="en-US" altLang="zh-CN" dirty="0"/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5525668" y="4726575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(0, 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487530" y="1716509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(0, 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325683" y="4688828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(0, 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525785" y="1755433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(0, 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8124571" y="2800641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(0, </a:t>
            </a:r>
            <a:r>
              <a:rPr lang="en-US" altLang="zh-CN" dirty="0" smtClean="0"/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8124571" y="3691457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(0, </a:t>
            </a:r>
            <a:r>
              <a:rPr lang="en-US" altLang="zh-CN" dirty="0" smtClean="0"/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190827" y="4987713"/>
            <a:ext cx="70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(0, </a:t>
            </a:r>
            <a:r>
              <a:rPr lang="en-US" altLang="zh-CN" dirty="0" smtClean="0"/>
              <a:t>N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/>
          <p:cNvCxnSpPr>
            <a:endCxn id="69" idx="0"/>
          </p:cNvCxnSpPr>
          <p:nvPr/>
        </p:nvCxnSpPr>
        <p:spPr>
          <a:xfrm flipH="1">
            <a:off x="6100393" y="5606681"/>
            <a:ext cx="936" cy="1968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970996" y="5803575"/>
            <a:ext cx="258793" cy="2587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797718" y="6023112"/>
            <a:ext cx="129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weekday</a:t>
            </a:r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2327069" y="691172"/>
            <a:ext cx="0" cy="500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2197672" y="432379"/>
            <a:ext cx="258793" cy="2587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964009" y="71674"/>
            <a:ext cx="72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2986481" y="702671"/>
            <a:ext cx="0" cy="500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857084" y="443878"/>
            <a:ext cx="258793" cy="2587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2623421" y="83173"/>
            <a:ext cx="108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password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1319734" y="707304"/>
            <a:ext cx="0" cy="500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190337" y="448511"/>
            <a:ext cx="258793" cy="25879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/>
          <p:nvPr/>
        </p:nvCxnSpPr>
        <p:spPr>
          <a:xfrm>
            <a:off x="2671383" y="1754570"/>
            <a:ext cx="0" cy="500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2541399" y="2254090"/>
            <a:ext cx="258793" cy="2587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2084267" y="2512883"/>
            <a:ext cx="126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resetToken</a:t>
            </a:r>
            <a:endParaRPr lang="en-US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314507" y="1761531"/>
            <a:ext cx="0" cy="500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1184523" y="2261051"/>
            <a:ext cx="258793" cy="2587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548518" y="2516950"/>
            <a:ext cx="160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resetComplete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6518925" y="5455122"/>
            <a:ext cx="258793" cy="25879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>
            <a:endCxn id="89" idx="2"/>
          </p:cNvCxnSpPr>
          <p:nvPr/>
        </p:nvCxnSpPr>
        <p:spPr>
          <a:xfrm flipV="1">
            <a:off x="6187054" y="5584519"/>
            <a:ext cx="331871" cy="13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287490" y="5670729"/>
            <a:ext cx="129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9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63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Company>Nanyang Technological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Haihui Li</dc:creator>
  <cp:lastModifiedBy>Ziting Yu</cp:lastModifiedBy>
  <cp:revision>17</cp:revision>
  <dcterms:created xsi:type="dcterms:W3CDTF">2015-03-22T13:08:23Z</dcterms:created>
  <dcterms:modified xsi:type="dcterms:W3CDTF">2015-04-07T12:32:26Z</dcterms:modified>
</cp:coreProperties>
</file>