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5368-13CE-48DB-A0D7-7862C748779D}" type="datetimeFigureOut">
              <a:rPr lang="en-US" smtClean="0"/>
              <a:t>22/3/2015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3555" y="1207421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85007" y="1457588"/>
            <a:ext cx="1371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40954" y="1328192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67662" y="119879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75719" y="707089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46322" y="448296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73462" y="1126273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matric_num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87530" y="77359"/>
            <a:ext cx="83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name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40587" y="695590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11190" y="436797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46533" y="75754"/>
            <a:ext cx="112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bal_pts</a:t>
            </a:r>
            <a:endParaRPr lang="en-US" dirty="0"/>
          </a:p>
        </p:txBody>
      </p:sp>
      <p:sp>
        <p:nvSpPr>
          <p:cNvPr id="23" name="Diamond 22"/>
          <p:cNvSpPr/>
          <p:nvPr/>
        </p:nvSpPr>
        <p:spPr>
          <a:xfrm>
            <a:off x="7256613" y="1133775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endCxn id="40" idx="0"/>
          </p:cNvCxnSpPr>
          <p:nvPr/>
        </p:nvCxnSpPr>
        <p:spPr>
          <a:xfrm>
            <a:off x="5531328" y="1761531"/>
            <a:ext cx="4313" cy="141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07926" y="127292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Study_in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110627" y="1781401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54901" y="3153001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Faculty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766353" y="332089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73046" y="317376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531839" y="3113859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fname</a:t>
            </a:r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4681626" y="3178650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75602" y="5083345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531328" y="3826276"/>
            <a:ext cx="0" cy="1257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48" idx="1"/>
          </p:cNvCxnSpPr>
          <p:nvPr/>
        </p:nvCxnSpPr>
        <p:spPr>
          <a:xfrm>
            <a:off x="6187054" y="5350764"/>
            <a:ext cx="10695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>
            <a:off x="7256613" y="5026951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45172" y="5154325"/>
            <a:ext cx="119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Has_quota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31" idx="2"/>
            <a:endCxn id="48" idx="0"/>
          </p:cNvCxnSpPr>
          <p:nvPr/>
        </p:nvCxnSpPr>
        <p:spPr>
          <a:xfrm>
            <a:off x="8110627" y="3687839"/>
            <a:ext cx="1" cy="133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 flipH="1">
            <a:off x="3569952" y="1735882"/>
            <a:ext cx="999590" cy="1461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2715937" y="3197735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2"/>
            <a:endCxn id="43" idx="0"/>
          </p:cNvCxnSpPr>
          <p:nvPr/>
        </p:nvCxnSpPr>
        <p:spPr>
          <a:xfrm>
            <a:off x="3569952" y="3845361"/>
            <a:ext cx="1961376" cy="1237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969075" y="535273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9475768" y="520560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34561" y="5145699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quota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6389656" y="351292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896349" y="336579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590103" y="3615814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bid_pts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128753" y="5618183"/>
            <a:ext cx="0" cy="63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999356" y="579998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999105" y="6253874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807362" y="5606681"/>
            <a:ext cx="0" cy="63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677965" y="580357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677714" y="6242372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343750" y="579998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98619" y="6488668"/>
            <a:ext cx="10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mcode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471060" y="6485792"/>
            <a:ext cx="10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slotID</a:t>
            </a:r>
            <a:endParaRPr lang="en-US" dirty="0"/>
          </a:p>
        </p:txBody>
      </p:sp>
      <p:cxnSp>
        <p:nvCxnSpPr>
          <p:cNvPr id="84" name="Straight Connector 83"/>
          <p:cNvCxnSpPr>
            <a:endCxn id="76" idx="2"/>
          </p:cNvCxnSpPr>
          <p:nvPr/>
        </p:nvCxnSpPr>
        <p:spPr>
          <a:xfrm>
            <a:off x="4401501" y="5932971"/>
            <a:ext cx="127646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225925" y="5145699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952633" y="5016302"/>
            <a:ext cx="258793" cy="2587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4237359" y="5523657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64067" y="5394260"/>
            <a:ext cx="258793" cy="2587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801777" y="4954160"/>
            <a:ext cx="129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start_time</a:t>
            </a:r>
            <a:endParaRPr lang="en-US" dirty="0"/>
          </a:p>
        </p:txBody>
      </p:sp>
      <p:sp>
        <p:nvSpPr>
          <p:cNvPr id="98" name="TextBox 79"/>
          <p:cNvSpPr txBox="1"/>
          <p:nvPr/>
        </p:nvSpPr>
        <p:spPr>
          <a:xfrm>
            <a:off x="2878213" y="5335501"/>
            <a:ext cx="16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end_time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870638" y="10974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(1, </a:t>
            </a:r>
            <a:r>
              <a:rPr lang="en-US" altLang="zh-CN" dirty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525668" y="4726575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87530" y="171650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25683" y="4688828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25785" y="175543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24571" y="2800641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124571" y="3691457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90827" y="498771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Haihui Li</dc:creator>
  <cp:lastModifiedBy>Haihui Li</cp:lastModifiedBy>
  <cp:revision>5</cp:revision>
  <dcterms:created xsi:type="dcterms:W3CDTF">2015-03-22T13:08:23Z</dcterms:created>
  <dcterms:modified xsi:type="dcterms:W3CDTF">2015-03-22T13:50:50Z</dcterms:modified>
</cp:coreProperties>
</file>