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2" d="100"/>
          <a:sy n="72" d="100"/>
        </p:scale>
        <p:origin x="84"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2BE71-2110-8AC4-9ADE-1F4F1AFF70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D8F82D6F-463D-78C6-4863-659893099E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F2ABFFD4-0654-8C61-A722-6363B31CB848}"/>
              </a:ext>
            </a:extLst>
          </p:cNvPr>
          <p:cNvSpPr>
            <a:spLocks noGrp="1"/>
          </p:cNvSpPr>
          <p:nvPr>
            <p:ph type="dt" sz="half" idx="10"/>
          </p:nvPr>
        </p:nvSpPr>
        <p:spPr/>
        <p:txBody>
          <a:bodyPr/>
          <a:lstStyle/>
          <a:p>
            <a:fld id="{B8DCDB74-DE1E-4D5D-99B3-B29A816A8926}" type="datetimeFigureOut">
              <a:rPr lang="en-AU" smtClean="0"/>
              <a:t>10/06/2022</a:t>
            </a:fld>
            <a:endParaRPr lang="en-AU"/>
          </a:p>
        </p:txBody>
      </p:sp>
      <p:sp>
        <p:nvSpPr>
          <p:cNvPr id="5" name="Footer Placeholder 4">
            <a:extLst>
              <a:ext uri="{FF2B5EF4-FFF2-40B4-BE49-F238E27FC236}">
                <a16:creationId xmlns:a16="http://schemas.microsoft.com/office/drawing/2014/main" id="{201F5FEF-5F5F-781D-DAD5-8F711E09E25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A2A03B4-F6F1-7AD8-510F-7BB3EA81A8DA}"/>
              </a:ext>
            </a:extLst>
          </p:cNvPr>
          <p:cNvSpPr>
            <a:spLocks noGrp="1"/>
          </p:cNvSpPr>
          <p:nvPr>
            <p:ph type="sldNum" sz="quarter" idx="12"/>
          </p:nvPr>
        </p:nvSpPr>
        <p:spPr/>
        <p:txBody>
          <a:bodyPr/>
          <a:lstStyle/>
          <a:p>
            <a:fld id="{EF8193C8-784B-4F87-B7B2-422C46E119AD}" type="slidenum">
              <a:rPr lang="en-AU" smtClean="0"/>
              <a:t>‹#›</a:t>
            </a:fld>
            <a:endParaRPr lang="en-AU"/>
          </a:p>
        </p:txBody>
      </p:sp>
    </p:spTree>
    <p:extLst>
      <p:ext uri="{BB962C8B-B14F-4D97-AF65-F5344CB8AC3E}">
        <p14:creationId xmlns:p14="http://schemas.microsoft.com/office/powerpoint/2010/main" val="702509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32665-DA47-938E-863A-F1B534DAEEC5}"/>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180A8F8-CF0D-544F-592E-FAFD72426D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BCF5FB0-6873-C3BB-63F7-1FCC9BC978FA}"/>
              </a:ext>
            </a:extLst>
          </p:cNvPr>
          <p:cNvSpPr>
            <a:spLocks noGrp="1"/>
          </p:cNvSpPr>
          <p:nvPr>
            <p:ph type="dt" sz="half" idx="10"/>
          </p:nvPr>
        </p:nvSpPr>
        <p:spPr/>
        <p:txBody>
          <a:bodyPr/>
          <a:lstStyle/>
          <a:p>
            <a:fld id="{B8DCDB74-DE1E-4D5D-99B3-B29A816A8926}" type="datetimeFigureOut">
              <a:rPr lang="en-AU" smtClean="0"/>
              <a:t>10/06/2022</a:t>
            </a:fld>
            <a:endParaRPr lang="en-AU"/>
          </a:p>
        </p:txBody>
      </p:sp>
      <p:sp>
        <p:nvSpPr>
          <p:cNvPr id="5" name="Footer Placeholder 4">
            <a:extLst>
              <a:ext uri="{FF2B5EF4-FFF2-40B4-BE49-F238E27FC236}">
                <a16:creationId xmlns:a16="http://schemas.microsoft.com/office/drawing/2014/main" id="{077C1CD8-9FC0-9EA6-39FB-31243D94EB1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BCE0D86-F242-9419-C9C8-7CA45BB941BF}"/>
              </a:ext>
            </a:extLst>
          </p:cNvPr>
          <p:cNvSpPr>
            <a:spLocks noGrp="1"/>
          </p:cNvSpPr>
          <p:nvPr>
            <p:ph type="sldNum" sz="quarter" idx="12"/>
          </p:nvPr>
        </p:nvSpPr>
        <p:spPr/>
        <p:txBody>
          <a:bodyPr/>
          <a:lstStyle/>
          <a:p>
            <a:fld id="{EF8193C8-784B-4F87-B7B2-422C46E119AD}" type="slidenum">
              <a:rPr lang="en-AU" smtClean="0"/>
              <a:t>‹#›</a:t>
            </a:fld>
            <a:endParaRPr lang="en-AU"/>
          </a:p>
        </p:txBody>
      </p:sp>
    </p:spTree>
    <p:extLst>
      <p:ext uri="{BB962C8B-B14F-4D97-AF65-F5344CB8AC3E}">
        <p14:creationId xmlns:p14="http://schemas.microsoft.com/office/powerpoint/2010/main" val="701897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44362E-94F6-3EE8-1A0B-3173DDD20F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9D70C55-0DB9-5DEC-81E8-8443EC3608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3792E68-63E8-AA6E-569C-1ADA2B7A0FE9}"/>
              </a:ext>
            </a:extLst>
          </p:cNvPr>
          <p:cNvSpPr>
            <a:spLocks noGrp="1"/>
          </p:cNvSpPr>
          <p:nvPr>
            <p:ph type="dt" sz="half" idx="10"/>
          </p:nvPr>
        </p:nvSpPr>
        <p:spPr/>
        <p:txBody>
          <a:bodyPr/>
          <a:lstStyle/>
          <a:p>
            <a:fld id="{B8DCDB74-DE1E-4D5D-99B3-B29A816A8926}" type="datetimeFigureOut">
              <a:rPr lang="en-AU" smtClean="0"/>
              <a:t>10/06/2022</a:t>
            </a:fld>
            <a:endParaRPr lang="en-AU"/>
          </a:p>
        </p:txBody>
      </p:sp>
      <p:sp>
        <p:nvSpPr>
          <p:cNvPr id="5" name="Footer Placeholder 4">
            <a:extLst>
              <a:ext uri="{FF2B5EF4-FFF2-40B4-BE49-F238E27FC236}">
                <a16:creationId xmlns:a16="http://schemas.microsoft.com/office/drawing/2014/main" id="{A9B97A7B-1030-2CE1-7793-9526DFE4F05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F1F7FB0-C80E-8086-123D-C2FA3A592EAE}"/>
              </a:ext>
            </a:extLst>
          </p:cNvPr>
          <p:cNvSpPr>
            <a:spLocks noGrp="1"/>
          </p:cNvSpPr>
          <p:nvPr>
            <p:ph type="sldNum" sz="quarter" idx="12"/>
          </p:nvPr>
        </p:nvSpPr>
        <p:spPr/>
        <p:txBody>
          <a:bodyPr/>
          <a:lstStyle/>
          <a:p>
            <a:fld id="{EF8193C8-784B-4F87-B7B2-422C46E119AD}" type="slidenum">
              <a:rPr lang="en-AU" smtClean="0"/>
              <a:t>‹#›</a:t>
            </a:fld>
            <a:endParaRPr lang="en-AU"/>
          </a:p>
        </p:txBody>
      </p:sp>
    </p:spTree>
    <p:extLst>
      <p:ext uri="{BB962C8B-B14F-4D97-AF65-F5344CB8AC3E}">
        <p14:creationId xmlns:p14="http://schemas.microsoft.com/office/powerpoint/2010/main" val="3053054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DE8AA-AC77-DBCF-78FD-CDCD106B6AF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590B9CF-AA7F-52CB-CCE7-2F8D3C88FB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8917286-D68F-04F6-08BE-1C44554B736A}"/>
              </a:ext>
            </a:extLst>
          </p:cNvPr>
          <p:cNvSpPr>
            <a:spLocks noGrp="1"/>
          </p:cNvSpPr>
          <p:nvPr>
            <p:ph type="dt" sz="half" idx="10"/>
          </p:nvPr>
        </p:nvSpPr>
        <p:spPr/>
        <p:txBody>
          <a:bodyPr/>
          <a:lstStyle/>
          <a:p>
            <a:fld id="{B8DCDB74-DE1E-4D5D-99B3-B29A816A8926}" type="datetimeFigureOut">
              <a:rPr lang="en-AU" smtClean="0"/>
              <a:t>10/06/2022</a:t>
            </a:fld>
            <a:endParaRPr lang="en-AU"/>
          </a:p>
        </p:txBody>
      </p:sp>
      <p:sp>
        <p:nvSpPr>
          <p:cNvPr id="5" name="Footer Placeholder 4">
            <a:extLst>
              <a:ext uri="{FF2B5EF4-FFF2-40B4-BE49-F238E27FC236}">
                <a16:creationId xmlns:a16="http://schemas.microsoft.com/office/drawing/2014/main" id="{C5D8AAE4-22BD-6892-DA52-0715EE0323A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58969BD-55D8-D982-C83F-6238DDC44179}"/>
              </a:ext>
            </a:extLst>
          </p:cNvPr>
          <p:cNvSpPr>
            <a:spLocks noGrp="1"/>
          </p:cNvSpPr>
          <p:nvPr>
            <p:ph type="sldNum" sz="quarter" idx="12"/>
          </p:nvPr>
        </p:nvSpPr>
        <p:spPr/>
        <p:txBody>
          <a:bodyPr/>
          <a:lstStyle/>
          <a:p>
            <a:fld id="{EF8193C8-784B-4F87-B7B2-422C46E119AD}" type="slidenum">
              <a:rPr lang="en-AU" smtClean="0"/>
              <a:t>‹#›</a:t>
            </a:fld>
            <a:endParaRPr lang="en-AU"/>
          </a:p>
        </p:txBody>
      </p:sp>
    </p:spTree>
    <p:extLst>
      <p:ext uri="{BB962C8B-B14F-4D97-AF65-F5344CB8AC3E}">
        <p14:creationId xmlns:p14="http://schemas.microsoft.com/office/powerpoint/2010/main" val="2721045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70167-0B19-FA37-D843-114F38A955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87794349-8945-8B68-41E8-3623B78031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DA12D8-B3FB-8BF6-28A5-F2B71C7C5C79}"/>
              </a:ext>
            </a:extLst>
          </p:cNvPr>
          <p:cNvSpPr>
            <a:spLocks noGrp="1"/>
          </p:cNvSpPr>
          <p:nvPr>
            <p:ph type="dt" sz="half" idx="10"/>
          </p:nvPr>
        </p:nvSpPr>
        <p:spPr/>
        <p:txBody>
          <a:bodyPr/>
          <a:lstStyle/>
          <a:p>
            <a:fld id="{B8DCDB74-DE1E-4D5D-99B3-B29A816A8926}" type="datetimeFigureOut">
              <a:rPr lang="en-AU" smtClean="0"/>
              <a:t>10/06/2022</a:t>
            </a:fld>
            <a:endParaRPr lang="en-AU"/>
          </a:p>
        </p:txBody>
      </p:sp>
      <p:sp>
        <p:nvSpPr>
          <p:cNvPr id="5" name="Footer Placeholder 4">
            <a:extLst>
              <a:ext uri="{FF2B5EF4-FFF2-40B4-BE49-F238E27FC236}">
                <a16:creationId xmlns:a16="http://schemas.microsoft.com/office/drawing/2014/main" id="{B563085D-8764-8E04-9032-A336725EE69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EB16904-67C7-E437-2002-B46001F65B10}"/>
              </a:ext>
            </a:extLst>
          </p:cNvPr>
          <p:cNvSpPr>
            <a:spLocks noGrp="1"/>
          </p:cNvSpPr>
          <p:nvPr>
            <p:ph type="sldNum" sz="quarter" idx="12"/>
          </p:nvPr>
        </p:nvSpPr>
        <p:spPr/>
        <p:txBody>
          <a:bodyPr/>
          <a:lstStyle/>
          <a:p>
            <a:fld id="{EF8193C8-784B-4F87-B7B2-422C46E119AD}" type="slidenum">
              <a:rPr lang="en-AU" smtClean="0"/>
              <a:t>‹#›</a:t>
            </a:fld>
            <a:endParaRPr lang="en-AU"/>
          </a:p>
        </p:txBody>
      </p:sp>
    </p:spTree>
    <p:extLst>
      <p:ext uri="{BB962C8B-B14F-4D97-AF65-F5344CB8AC3E}">
        <p14:creationId xmlns:p14="http://schemas.microsoft.com/office/powerpoint/2010/main" val="3309883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6924-F74D-504F-724A-703F646ACC1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68D44EA-A98A-6E56-D2CA-3550F7CE92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4A8C42F4-A252-14CB-FE89-B1EFE1163F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EBD13CA7-D8B5-4B69-1CF8-687410B796A3}"/>
              </a:ext>
            </a:extLst>
          </p:cNvPr>
          <p:cNvSpPr>
            <a:spLocks noGrp="1"/>
          </p:cNvSpPr>
          <p:nvPr>
            <p:ph type="dt" sz="half" idx="10"/>
          </p:nvPr>
        </p:nvSpPr>
        <p:spPr/>
        <p:txBody>
          <a:bodyPr/>
          <a:lstStyle/>
          <a:p>
            <a:fld id="{B8DCDB74-DE1E-4D5D-99B3-B29A816A8926}" type="datetimeFigureOut">
              <a:rPr lang="en-AU" smtClean="0"/>
              <a:t>10/06/2022</a:t>
            </a:fld>
            <a:endParaRPr lang="en-AU"/>
          </a:p>
        </p:txBody>
      </p:sp>
      <p:sp>
        <p:nvSpPr>
          <p:cNvPr id="6" name="Footer Placeholder 5">
            <a:extLst>
              <a:ext uri="{FF2B5EF4-FFF2-40B4-BE49-F238E27FC236}">
                <a16:creationId xmlns:a16="http://schemas.microsoft.com/office/drawing/2014/main" id="{9C3B38EE-1ECA-2400-44A9-CB4B6D67004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4827C09-63FC-4E8C-251E-68714467B7AA}"/>
              </a:ext>
            </a:extLst>
          </p:cNvPr>
          <p:cNvSpPr>
            <a:spLocks noGrp="1"/>
          </p:cNvSpPr>
          <p:nvPr>
            <p:ph type="sldNum" sz="quarter" idx="12"/>
          </p:nvPr>
        </p:nvSpPr>
        <p:spPr/>
        <p:txBody>
          <a:bodyPr/>
          <a:lstStyle/>
          <a:p>
            <a:fld id="{EF8193C8-784B-4F87-B7B2-422C46E119AD}" type="slidenum">
              <a:rPr lang="en-AU" smtClean="0"/>
              <a:t>‹#›</a:t>
            </a:fld>
            <a:endParaRPr lang="en-AU"/>
          </a:p>
        </p:txBody>
      </p:sp>
    </p:spTree>
    <p:extLst>
      <p:ext uri="{BB962C8B-B14F-4D97-AF65-F5344CB8AC3E}">
        <p14:creationId xmlns:p14="http://schemas.microsoft.com/office/powerpoint/2010/main" val="2399041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8FF91-6EBB-072B-C994-0C41A8287D2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BB561AA-29EC-2620-2910-A1B68EAE99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1D1E2C-40C0-E114-DB51-D9C10A0EC8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297A4923-FFF1-4755-80B5-2F87471972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A2227A-D748-4384-A531-857016BD8A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6364807F-BDF2-A7CC-0B39-3F917F59438E}"/>
              </a:ext>
            </a:extLst>
          </p:cNvPr>
          <p:cNvSpPr>
            <a:spLocks noGrp="1"/>
          </p:cNvSpPr>
          <p:nvPr>
            <p:ph type="dt" sz="half" idx="10"/>
          </p:nvPr>
        </p:nvSpPr>
        <p:spPr/>
        <p:txBody>
          <a:bodyPr/>
          <a:lstStyle/>
          <a:p>
            <a:fld id="{B8DCDB74-DE1E-4D5D-99B3-B29A816A8926}" type="datetimeFigureOut">
              <a:rPr lang="en-AU" smtClean="0"/>
              <a:t>10/06/2022</a:t>
            </a:fld>
            <a:endParaRPr lang="en-AU"/>
          </a:p>
        </p:txBody>
      </p:sp>
      <p:sp>
        <p:nvSpPr>
          <p:cNvPr id="8" name="Footer Placeholder 7">
            <a:extLst>
              <a:ext uri="{FF2B5EF4-FFF2-40B4-BE49-F238E27FC236}">
                <a16:creationId xmlns:a16="http://schemas.microsoft.com/office/drawing/2014/main" id="{357FD387-AC65-C4DC-0B66-F91D75A553D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74E27622-7987-C7D8-565B-37B4B44A9F1C}"/>
              </a:ext>
            </a:extLst>
          </p:cNvPr>
          <p:cNvSpPr>
            <a:spLocks noGrp="1"/>
          </p:cNvSpPr>
          <p:nvPr>
            <p:ph type="sldNum" sz="quarter" idx="12"/>
          </p:nvPr>
        </p:nvSpPr>
        <p:spPr/>
        <p:txBody>
          <a:bodyPr/>
          <a:lstStyle/>
          <a:p>
            <a:fld id="{EF8193C8-784B-4F87-B7B2-422C46E119AD}" type="slidenum">
              <a:rPr lang="en-AU" smtClean="0"/>
              <a:t>‹#›</a:t>
            </a:fld>
            <a:endParaRPr lang="en-AU"/>
          </a:p>
        </p:txBody>
      </p:sp>
    </p:spTree>
    <p:extLst>
      <p:ext uri="{BB962C8B-B14F-4D97-AF65-F5344CB8AC3E}">
        <p14:creationId xmlns:p14="http://schemas.microsoft.com/office/powerpoint/2010/main" val="1962240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238AE-A749-D453-E65C-23A681878288}"/>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55B879CD-841C-3E05-9D21-F5F89421059C}"/>
              </a:ext>
            </a:extLst>
          </p:cNvPr>
          <p:cNvSpPr>
            <a:spLocks noGrp="1"/>
          </p:cNvSpPr>
          <p:nvPr>
            <p:ph type="dt" sz="half" idx="10"/>
          </p:nvPr>
        </p:nvSpPr>
        <p:spPr/>
        <p:txBody>
          <a:bodyPr/>
          <a:lstStyle/>
          <a:p>
            <a:fld id="{B8DCDB74-DE1E-4D5D-99B3-B29A816A8926}" type="datetimeFigureOut">
              <a:rPr lang="en-AU" smtClean="0"/>
              <a:t>10/06/2022</a:t>
            </a:fld>
            <a:endParaRPr lang="en-AU"/>
          </a:p>
        </p:txBody>
      </p:sp>
      <p:sp>
        <p:nvSpPr>
          <p:cNvPr id="4" name="Footer Placeholder 3">
            <a:extLst>
              <a:ext uri="{FF2B5EF4-FFF2-40B4-BE49-F238E27FC236}">
                <a16:creationId xmlns:a16="http://schemas.microsoft.com/office/drawing/2014/main" id="{9B7079F5-E260-8FE8-A488-A4CA7E4D877A}"/>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F3F7DDB1-5663-1022-AC2B-986045E07100}"/>
              </a:ext>
            </a:extLst>
          </p:cNvPr>
          <p:cNvSpPr>
            <a:spLocks noGrp="1"/>
          </p:cNvSpPr>
          <p:nvPr>
            <p:ph type="sldNum" sz="quarter" idx="12"/>
          </p:nvPr>
        </p:nvSpPr>
        <p:spPr/>
        <p:txBody>
          <a:bodyPr/>
          <a:lstStyle/>
          <a:p>
            <a:fld id="{EF8193C8-784B-4F87-B7B2-422C46E119AD}" type="slidenum">
              <a:rPr lang="en-AU" smtClean="0"/>
              <a:t>‹#›</a:t>
            </a:fld>
            <a:endParaRPr lang="en-AU"/>
          </a:p>
        </p:txBody>
      </p:sp>
    </p:spTree>
    <p:extLst>
      <p:ext uri="{BB962C8B-B14F-4D97-AF65-F5344CB8AC3E}">
        <p14:creationId xmlns:p14="http://schemas.microsoft.com/office/powerpoint/2010/main" val="1967853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1F0A8D-0F44-EE8C-6E8C-9ACF02AE13DA}"/>
              </a:ext>
            </a:extLst>
          </p:cNvPr>
          <p:cNvSpPr>
            <a:spLocks noGrp="1"/>
          </p:cNvSpPr>
          <p:nvPr>
            <p:ph type="dt" sz="half" idx="10"/>
          </p:nvPr>
        </p:nvSpPr>
        <p:spPr/>
        <p:txBody>
          <a:bodyPr/>
          <a:lstStyle/>
          <a:p>
            <a:fld id="{B8DCDB74-DE1E-4D5D-99B3-B29A816A8926}" type="datetimeFigureOut">
              <a:rPr lang="en-AU" smtClean="0"/>
              <a:t>10/06/2022</a:t>
            </a:fld>
            <a:endParaRPr lang="en-AU"/>
          </a:p>
        </p:txBody>
      </p:sp>
      <p:sp>
        <p:nvSpPr>
          <p:cNvPr id="3" name="Footer Placeholder 2">
            <a:extLst>
              <a:ext uri="{FF2B5EF4-FFF2-40B4-BE49-F238E27FC236}">
                <a16:creationId xmlns:a16="http://schemas.microsoft.com/office/drawing/2014/main" id="{F1E427D8-3ECF-1F41-26BC-8FA92CF81E34}"/>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AC13B152-9FB1-CC64-83E8-2446D4FC25B0}"/>
              </a:ext>
            </a:extLst>
          </p:cNvPr>
          <p:cNvSpPr>
            <a:spLocks noGrp="1"/>
          </p:cNvSpPr>
          <p:nvPr>
            <p:ph type="sldNum" sz="quarter" idx="12"/>
          </p:nvPr>
        </p:nvSpPr>
        <p:spPr/>
        <p:txBody>
          <a:bodyPr/>
          <a:lstStyle/>
          <a:p>
            <a:fld id="{EF8193C8-784B-4F87-B7B2-422C46E119AD}" type="slidenum">
              <a:rPr lang="en-AU" smtClean="0"/>
              <a:t>‹#›</a:t>
            </a:fld>
            <a:endParaRPr lang="en-AU"/>
          </a:p>
        </p:txBody>
      </p:sp>
    </p:spTree>
    <p:extLst>
      <p:ext uri="{BB962C8B-B14F-4D97-AF65-F5344CB8AC3E}">
        <p14:creationId xmlns:p14="http://schemas.microsoft.com/office/powerpoint/2010/main" val="2004121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E34DA-4C82-EDC7-A9D0-4EA6114619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5F01DA88-9F05-E7B3-8AA4-D3D265507E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9475C729-44F2-1AAD-755C-C2EB2FFD87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0CBC54-0D43-E9F3-F78C-C3923E4F2577}"/>
              </a:ext>
            </a:extLst>
          </p:cNvPr>
          <p:cNvSpPr>
            <a:spLocks noGrp="1"/>
          </p:cNvSpPr>
          <p:nvPr>
            <p:ph type="dt" sz="half" idx="10"/>
          </p:nvPr>
        </p:nvSpPr>
        <p:spPr/>
        <p:txBody>
          <a:bodyPr/>
          <a:lstStyle/>
          <a:p>
            <a:fld id="{B8DCDB74-DE1E-4D5D-99B3-B29A816A8926}" type="datetimeFigureOut">
              <a:rPr lang="en-AU" smtClean="0"/>
              <a:t>10/06/2022</a:t>
            </a:fld>
            <a:endParaRPr lang="en-AU"/>
          </a:p>
        </p:txBody>
      </p:sp>
      <p:sp>
        <p:nvSpPr>
          <p:cNvPr id="6" name="Footer Placeholder 5">
            <a:extLst>
              <a:ext uri="{FF2B5EF4-FFF2-40B4-BE49-F238E27FC236}">
                <a16:creationId xmlns:a16="http://schemas.microsoft.com/office/drawing/2014/main" id="{309A8540-4FD9-138C-5019-33AE6D8BF85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97993EE-2149-2554-14CD-59FCA4CC2C98}"/>
              </a:ext>
            </a:extLst>
          </p:cNvPr>
          <p:cNvSpPr>
            <a:spLocks noGrp="1"/>
          </p:cNvSpPr>
          <p:nvPr>
            <p:ph type="sldNum" sz="quarter" idx="12"/>
          </p:nvPr>
        </p:nvSpPr>
        <p:spPr/>
        <p:txBody>
          <a:bodyPr/>
          <a:lstStyle/>
          <a:p>
            <a:fld id="{EF8193C8-784B-4F87-B7B2-422C46E119AD}" type="slidenum">
              <a:rPr lang="en-AU" smtClean="0"/>
              <a:t>‹#›</a:t>
            </a:fld>
            <a:endParaRPr lang="en-AU"/>
          </a:p>
        </p:txBody>
      </p:sp>
    </p:spTree>
    <p:extLst>
      <p:ext uri="{BB962C8B-B14F-4D97-AF65-F5344CB8AC3E}">
        <p14:creationId xmlns:p14="http://schemas.microsoft.com/office/powerpoint/2010/main" val="637359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DACD0-2719-708A-F7F3-3FB8463501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87FAF234-A416-AA33-F488-AE73FD79A3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562C00F4-5FF6-5E23-57E8-D8604FE913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B0BF66-D501-0694-4D83-93D9E65BEC26}"/>
              </a:ext>
            </a:extLst>
          </p:cNvPr>
          <p:cNvSpPr>
            <a:spLocks noGrp="1"/>
          </p:cNvSpPr>
          <p:nvPr>
            <p:ph type="dt" sz="half" idx="10"/>
          </p:nvPr>
        </p:nvSpPr>
        <p:spPr/>
        <p:txBody>
          <a:bodyPr/>
          <a:lstStyle/>
          <a:p>
            <a:fld id="{B8DCDB74-DE1E-4D5D-99B3-B29A816A8926}" type="datetimeFigureOut">
              <a:rPr lang="en-AU" smtClean="0"/>
              <a:t>10/06/2022</a:t>
            </a:fld>
            <a:endParaRPr lang="en-AU"/>
          </a:p>
        </p:txBody>
      </p:sp>
      <p:sp>
        <p:nvSpPr>
          <p:cNvPr id="6" name="Footer Placeholder 5">
            <a:extLst>
              <a:ext uri="{FF2B5EF4-FFF2-40B4-BE49-F238E27FC236}">
                <a16:creationId xmlns:a16="http://schemas.microsoft.com/office/drawing/2014/main" id="{BF6D6886-3587-ADC6-1193-525D0534F9B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70B479F-1E2B-BD1C-9ED8-E0E1DCF28C4D}"/>
              </a:ext>
            </a:extLst>
          </p:cNvPr>
          <p:cNvSpPr>
            <a:spLocks noGrp="1"/>
          </p:cNvSpPr>
          <p:nvPr>
            <p:ph type="sldNum" sz="quarter" idx="12"/>
          </p:nvPr>
        </p:nvSpPr>
        <p:spPr/>
        <p:txBody>
          <a:bodyPr/>
          <a:lstStyle/>
          <a:p>
            <a:fld id="{EF8193C8-784B-4F87-B7B2-422C46E119AD}" type="slidenum">
              <a:rPr lang="en-AU" smtClean="0"/>
              <a:t>‹#›</a:t>
            </a:fld>
            <a:endParaRPr lang="en-AU"/>
          </a:p>
        </p:txBody>
      </p:sp>
    </p:spTree>
    <p:extLst>
      <p:ext uri="{BB962C8B-B14F-4D97-AF65-F5344CB8AC3E}">
        <p14:creationId xmlns:p14="http://schemas.microsoft.com/office/powerpoint/2010/main" val="3569786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7B96F4-E0FB-16B9-30E3-11C02C9707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D2EC55C-5918-8F72-4163-BA16F06870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772F508-9256-8D5B-DBE2-F94B7CA398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DCDB74-DE1E-4D5D-99B3-B29A816A8926}" type="datetimeFigureOut">
              <a:rPr lang="en-AU" smtClean="0"/>
              <a:t>10/06/2022</a:t>
            </a:fld>
            <a:endParaRPr lang="en-AU"/>
          </a:p>
        </p:txBody>
      </p:sp>
      <p:sp>
        <p:nvSpPr>
          <p:cNvPr id="5" name="Footer Placeholder 4">
            <a:extLst>
              <a:ext uri="{FF2B5EF4-FFF2-40B4-BE49-F238E27FC236}">
                <a16:creationId xmlns:a16="http://schemas.microsoft.com/office/drawing/2014/main" id="{402CD6A8-91B8-806D-D152-B8B0AB2194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FA3EA1E9-212D-3FCA-EBDA-DBDA3055C1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8193C8-784B-4F87-B7B2-422C46E119AD}" type="slidenum">
              <a:rPr lang="en-AU" smtClean="0"/>
              <a:t>‹#›</a:t>
            </a:fld>
            <a:endParaRPr lang="en-AU"/>
          </a:p>
        </p:txBody>
      </p:sp>
    </p:spTree>
    <p:extLst>
      <p:ext uri="{BB962C8B-B14F-4D97-AF65-F5344CB8AC3E}">
        <p14:creationId xmlns:p14="http://schemas.microsoft.com/office/powerpoint/2010/main" val="1098498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BA091-020D-BCFA-F184-804C626A6D9C}"/>
              </a:ext>
            </a:extLst>
          </p:cNvPr>
          <p:cNvSpPr>
            <a:spLocks noGrp="1"/>
          </p:cNvSpPr>
          <p:nvPr>
            <p:ph type="ctrTitle"/>
          </p:nvPr>
        </p:nvSpPr>
        <p:spPr/>
        <p:txBody>
          <a:bodyPr>
            <a:normAutofit fontScale="90000"/>
          </a:bodyPr>
          <a:lstStyle/>
          <a:p>
            <a:r>
              <a:rPr lang="en-AU" dirty="0"/>
              <a:t>KL (</a:t>
            </a:r>
            <a:r>
              <a:rPr lang="en-AU" dirty="0" err="1"/>
              <a:t>Kanade</a:t>
            </a:r>
            <a:r>
              <a:rPr lang="en-AU" dirty="0"/>
              <a:t>-Lucas) Tracker using Mono and Stereo Footage</a:t>
            </a:r>
          </a:p>
        </p:txBody>
      </p:sp>
      <p:sp>
        <p:nvSpPr>
          <p:cNvPr id="3" name="Subtitle 2">
            <a:extLst>
              <a:ext uri="{FF2B5EF4-FFF2-40B4-BE49-F238E27FC236}">
                <a16:creationId xmlns:a16="http://schemas.microsoft.com/office/drawing/2014/main" id="{9C6DD6ED-C066-2D7B-EED6-753183FF6984}"/>
              </a:ext>
            </a:extLst>
          </p:cNvPr>
          <p:cNvSpPr>
            <a:spLocks noGrp="1"/>
          </p:cNvSpPr>
          <p:nvPr>
            <p:ph type="subTitle" idx="1"/>
          </p:nvPr>
        </p:nvSpPr>
        <p:spPr/>
        <p:txBody>
          <a:bodyPr/>
          <a:lstStyle/>
          <a:p>
            <a:r>
              <a:rPr lang="en-AU" dirty="0"/>
              <a:t>Sean Oldenburger</a:t>
            </a:r>
          </a:p>
        </p:txBody>
      </p:sp>
    </p:spTree>
    <p:extLst>
      <p:ext uri="{BB962C8B-B14F-4D97-AF65-F5344CB8AC3E}">
        <p14:creationId xmlns:p14="http://schemas.microsoft.com/office/powerpoint/2010/main" val="895409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AEC3-C096-B2EE-33E0-D834FB5FCDDA}"/>
              </a:ext>
            </a:extLst>
          </p:cNvPr>
          <p:cNvSpPr>
            <a:spLocks noGrp="1"/>
          </p:cNvSpPr>
          <p:nvPr>
            <p:ph type="title"/>
          </p:nvPr>
        </p:nvSpPr>
        <p:spPr/>
        <p:txBody>
          <a:bodyPr/>
          <a:lstStyle/>
          <a:p>
            <a:pPr algn="ctr"/>
            <a:r>
              <a:rPr lang="en-AU" dirty="0"/>
              <a:t>Non-Stereo footage tracking</a:t>
            </a:r>
          </a:p>
        </p:txBody>
      </p:sp>
      <p:sp>
        <p:nvSpPr>
          <p:cNvPr id="3" name="Content Placeholder 2">
            <a:extLst>
              <a:ext uri="{FF2B5EF4-FFF2-40B4-BE49-F238E27FC236}">
                <a16:creationId xmlns:a16="http://schemas.microsoft.com/office/drawing/2014/main" id="{0CAB569C-F96C-4085-3D76-F2A99066525D}"/>
              </a:ext>
            </a:extLst>
          </p:cNvPr>
          <p:cNvSpPr>
            <a:spLocks noGrp="1"/>
          </p:cNvSpPr>
          <p:nvPr>
            <p:ph idx="1"/>
          </p:nvPr>
        </p:nvSpPr>
        <p:spPr>
          <a:xfrm>
            <a:off x="838200" y="1690687"/>
            <a:ext cx="10515600" cy="4219575"/>
          </a:xfrm>
        </p:spPr>
        <p:txBody>
          <a:bodyPr/>
          <a:lstStyle/>
          <a:p>
            <a:pPr algn="ctr"/>
            <a:r>
              <a:rPr lang="en-AU" dirty="0"/>
              <a:t>Input video name: “Non-stereo footage.mp4”</a:t>
            </a:r>
          </a:p>
          <a:p>
            <a:pPr algn="ctr"/>
            <a:r>
              <a:rPr lang="en-AU" dirty="0"/>
              <a:t>Output video name: “non-stereo tracked.mp4”</a:t>
            </a:r>
          </a:p>
          <a:p>
            <a:pPr algn="ctr"/>
            <a:r>
              <a:rPr lang="en-AU" dirty="0"/>
              <a:t>Can’t upload this video because it’s too large to add onto git? </a:t>
            </a:r>
          </a:p>
          <a:p>
            <a:pPr algn="ctr"/>
            <a:r>
              <a:rPr lang="en-AU" dirty="0"/>
              <a:t>Either way next slide is the finished tracking of this video, tracking the calculator perfectly across my room whilst changing in depth, height and width, and moving at faster and slower speeds.</a:t>
            </a:r>
          </a:p>
          <a:p>
            <a:endParaRPr lang="en-AU" dirty="0"/>
          </a:p>
        </p:txBody>
      </p:sp>
    </p:spTree>
    <p:extLst>
      <p:ext uri="{BB962C8B-B14F-4D97-AF65-F5344CB8AC3E}">
        <p14:creationId xmlns:p14="http://schemas.microsoft.com/office/powerpoint/2010/main" val="3996816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52203-ED6E-9891-45C6-1582999B5B07}"/>
              </a:ext>
            </a:extLst>
          </p:cNvPr>
          <p:cNvSpPr>
            <a:spLocks noGrp="1"/>
          </p:cNvSpPr>
          <p:nvPr>
            <p:ph type="title"/>
          </p:nvPr>
        </p:nvSpPr>
        <p:spPr/>
        <p:txBody>
          <a:bodyPr/>
          <a:lstStyle/>
          <a:p>
            <a:endParaRPr lang="en-AU"/>
          </a:p>
        </p:txBody>
      </p:sp>
      <p:pic>
        <p:nvPicPr>
          <p:cNvPr id="4" name="Content Placeholder 3">
            <a:extLst>
              <a:ext uri="{FF2B5EF4-FFF2-40B4-BE49-F238E27FC236}">
                <a16:creationId xmlns:a16="http://schemas.microsoft.com/office/drawing/2014/main" id="{E090B426-691D-91F7-CDEF-8C8D457CAEEF}"/>
              </a:ext>
            </a:extLst>
          </p:cNvPr>
          <p:cNvPicPr>
            <a:picLocks noGrp="1" noChangeAspect="1"/>
          </p:cNvPicPr>
          <p:nvPr>
            <p:ph idx="1"/>
          </p:nvPr>
        </p:nvPicPr>
        <p:blipFill>
          <a:blip r:embed="rId2"/>
          <a:stretch>
            <a:fillRect/>
          </a:stretch>
        </p:blipFill>
        <p:spPr>
          <a:xfrm>
            <a:off x="960782" y="-12089"/>
            <a:ext cx="10270435" cy="6870089"/>
          </a:xfrm>
          <a:prstGeom prst="rect">
            <a:avLst/>
          </a:prstGeom>
        </p:spPr>
      </p:pic>
    </p:spTree>
    <p:extLst>
      <p:ext uri="{BB962C8B-B14F-4D97-AF65-F5344CB8AC3E}">
        <p14:creationId xmlns:p14="http://schemas.microsoft.com/office/powerpoint/2010/main" val="190840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70ACF-8852-2046-92C7-BCEE056861F4}"/>
              </a:ext>
            </a:extLst>
          </p:cNvPr>
          <p:cNvSpPr>
            <a:spLocks noGrp="1"/>
          </p:cNvSpPr>
          <p:nvPr>
            <p:ph type="title"/>
          </p:nvPr>
        </p:nvSpPr>
        <p:spPr>
          <a:xfrm>
            <a:off x="838200" y="245166"/>
            <a:ext cx="10515600" cy="1325563"/>
          </a:xfrm>
        </p:spPr>
        <p:txBody>
          <a:bodyPr/>
          <a:lstStyle/>
          <a:p>
            <a:pPr algn="ctr"/>
            <a:r>
              <a:rPr lang="en-AU" dirty="0"/>
              <a:t>Stereo footage tracking</a:t>
            </a:r>
          </a:p>
        </p:txBody>
      </p:sp>
      <p:sp>
        <p:nvSpPr>
          <p:cNvPr id="3" name="Content Placeholder 2">
            <a:extLst>
              <a:ext uri="{FF2B5EF4-FFF2-40B4-BE49-F238E27FC236}">
                <a16:creationId xmlns:a16="http://schemas.microsoft.com/office/drawing/2014/main" id="{78B772E3-AECC-E0FD-62FE-6FB6848B0650}"/>
              </a:ext>
            </a:extLst>
          </p:cNvPr>
          <p:cNvSpPr>
            <a:spLocks noGrp="1"/>
          </p:cNvSpPr>
          <p:nvPr>
            <p:ph idx="1"/>
          </p:nvPr>
        </p:nvSpPr>
        <p:spPr>
          <a:xfrm>
            <a:off x="838200" y="1350823"/>
            <a:ext cx="10515600" cy="5507177"/>
          </a:xfrm>
        </p:spPr>
        <p:txBody>
          <a:bodyPr>
            <a:normAutofit fontScale="92500" lnSpcReduction="10000"/>
          </a:bodyPr>
          <a:lstStyle/>
          <a:p>
            <a:pPr algn="ctr"/>
            <a:r>
              <a:rPr lang="en-AU" dirty="0"/>
              <a:t>Video name(s): “stereo footage left/right.mp4”</a:t>
            </a:r>
          </a:p>
          <a:p>
            <a:pPr algn="ctr"/>
            <a:r>
              <a:rPr lang="en-AU" dirty="0"/>
              <a:t>Output name: “stereo footage tracked.mp4” (has depth colour in tracking path)</a:t>
            </a:r>
          </a:p>
          <a:p>
            <a:pPr lvl="1" algn="ctr"/>
            <a:endParaRPr lang="en-AU" dirty="0"/>
          </a:p>
          <a:p>
            <a:pPr lvl="1"/>
            <a:endParaRPr lang="en-AU" dirty="0"/>
          </a:p>
          <a:p>
            <a:pPr lvl="1"/>
            <a:endParaRPr lang="en-AU" dirty="0"/>
          </a:p>
          <a:p>
            <a:pPr lvl="1"/>
            <a:endParaRPr lang="en-AU" dirty="0"/>
          </a:p>
          <a:p>
            <a:pPr lvl="1"/>
            <a:endParaRPr lang="en-AU" dirty="0"/>
          </a:p>
          <a:p>
            <a:pPr lvl="1"/>
            <a:endParaRPr lang="en-AU" dirty="0"/>
          </a:p>
          <a:p>
            <a:pPr lvl="1"/>
            <a:endParaRPr lang="en-AU" dirty="0"/>
          </a:p>
          <a:p>
            <a:pPr lvl="1"/>
            <a:endParaRPr lang="en-AU" dirty="0"/>
          </a:p>
          <a:p>
            <a:pPr lvl="1"/>
            <a:endParaRPr lang="en-AU" dirty="0"/>
          </a:p>
          <a:p>
            <a:pPr lvl="1"/>
            <a:endParaRPr lang="en-AU" dirty="0"/>
          </a:p>
          <a:p>
            <a:pPr lvl="1"/>
            <a:endParaRPr lang="en-AU" dirty="0"/>
          </a:p>
          <a:p>
            <a:pPr lvl="1" algn="ctr"/>
            <a:r>
              <a:rPr lang="en-AU" dirty="0"/>
              <a:t>Left and right video tracking output (can see the slight changes from their 2 different perspectives) same process as before with the mono tracking now just twice</a:t>
            </a:r>
          </a:p>
        </p:txBody>
      </p:sp>
      <p:pic>
        <p:nvPicPr>
          <p:cNvPr id="4" name="Picture 3">
            <a:extLst>
              <a:ext uri="{FF2B5EF4-FFF2-40B4-BE49-F238E27FC236}">
                <a16:creationId xmlns:a16="http://schemas.microsoft.com/office/drawing/2014/main" id="{8CD56340-3F10-A968-3CE4-347BE5D1A44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4539" y="2765286"/>
            <a:ext cx="9222922" cy="3213667"/>
          </a:xfrm>
          <a:prstGeom prst="rect">
            <a:avLst/>
          </a:prstGeom>
          <a:noFill/>
          <a:ln>
            <a:noFill/>
          </a:ln>
        </p:spPr>
      </p:pic>
    </p:spTree>
    <p:extLst>
      <p:ext uri="{BB962C8B-B14F-4D97-AF65-F5344CB8AC3E}">
        <p14:creationId xmlns:p14="http://schemas.microsoft.com/office/powerpoint/2010/main" val="1010520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9148FF-5248-8AFB-70E8-760692B82B2C}"/>
              </a:ext>
            </a:extLst>
          </p:cNvPr>
          <p:cNvSpPr>
            <a:spLocks noGrp="1"/>
          </p:cNvSpPr>
          <p:nvPr>
            <p:ph idx="1"/>
          </p:nvPr>
        </p:nvSpPr>
        <p:spPr>
          <a:xfrm>
            <a:off x="838200" y="500407"/>
            <a:ext cx="10515600" cy="4351338"/>
          </a:xfrm>
        </p:spPr>
        <p:txBody>
          <a:bodyPr/>
          <a:lstStyle/>
          <a:p>
            <a:r>
              <a:rPr lang="en-AU" dirty="0"/>
              <a:t>Same tracking but now with depth information found (depth scale in cm), can find disparity between the 2 points on each frame and depth using basic depth = (focal length * baseline)/disparity</a:t>
            </a:r>
          </a:p>
          <a:p>
            <a:r>
              <a:rPr lang="en-AU" dirty="0"/>
              <a:t>Can follow with the video to see that this mapping is indeed correct in relation to the x, y and z(depth) directions</a:t>
            </a:r>
          </a:p>
        </p:txBody>
      </p:sp>
      <p:grpSp>
        <p:nvGrpSpPr>
          <p:cNvPr id="9" name="Group 8">
            <a:extLst>
              <a:ext uri="{FF2B5EF4-FFF2-40B4-BE49-F238E27FC236}">
                <a16:creationId xmlns:a16="http://schemas.microsoft.com/office/drawing/2014/main" id="{F2588C54-3BA0-4051-84B6-550BA9840766}"/>
              </a:ext>
            </a:extLst>
          </p:cNvPr>
          <p:cNvGrpSpPr/>
          <p:nvPr/>
        </p:nvGrpSpPr>
        <p:grpSpPr>
          <a:xfrm>
            <a:off x="83622" y="2737523"/>
            <a:ext cx="12024756" cy="4228443"/>
            <a:chOff x="83622" y="1784719"/>
            <a:chExt cx="12024756" cy="4228443"/>
          </a:xfrm>
        </p:grpSpPr>
        <p:grpSp>
          <p:nvGrpSpPr>
            <p:cNvPr id="7" name="Group 6">
              <a:extLst>
                <a:ext uri="{FF2B5EF4-FFF2-40B4-BE49-F238E27FC236}">
                  <a16:creationId xmlns:a16="http://schemas.microsoft.com/office/drawing/2014/main" id="{CE2FEAA5-CBE5-FE1C-B956-5A15FC7D9F50}"/>
                </a:ext>
              </a:extLst>
            </p:cNvPr>
            <p:cNvGrpSpPr/>
            <p:nvPr/>
          </p:nvGrpSpPr>
          <p:grpSpPr>
            <a:xfrm>
              <a:off x="5927343" y="1784719"/>
              <a:ext cx="6181035" cy="4228443"/>
              <a:chOff x="838200" y="1886883"/>
              <a:chExt cx="4365515" cy="3202676"/>
            </a:xfrm>
          </p:grpSpPr>
          <p:pic>
            <p:nvPicPr>
              <p:cNvPr id="4" name="Picture 3">
                <a:extLst>
                  <a:ext uri="{FF2B5EF4-FFF2-40B4-BE49-F238E27FC236}">
                    <a16:creationId xmlns:a16="http://schemas.microsoft.com/office/drawing/2014/main" id="{75EEDF78-31FC-BFEF-8115-5C5F7FC6A19A}"/>
                  </a:ext>
                </a:extLst>
              </p:cNvPr>
              <p:cNvPicPr>
                <a:picLocks noChangeAspect="1"/>
              </p:cNvPicPr>
              <p:nvPr/>
            </p:nvPicPr>
            <p:blipFill rotWithShape="1">
              <a:blip r:embed="rId2">
                <a:extLst>
                  <a:ext uri="{28A0092B-C50C-407E-A947-70E740481C1C}">
                    <a14:useLocalDpi xmlns:a14="http://schemas.microsoft.com/office/drawing/2010/main" val="0"/>
                  </a:ext>
                </a:extLst>
              </a:blip>
              <a:srcRect l="7267" r="16822" b="7079"/>
              <a:stretch/>
            </p:blipFill>
            <p:spPr bwMode="auto">
              <a:xfrm flipV="1">
                <a:off x="838200" y="1949519"/>
                <a:ext cx="3588026" cy="2902226"/>
              </a:xfrm>
              <a:prstGeom prst="rect">
                <a:avLst/>
              </a:prstGeom>
              <a:noFill/>
              <a:ln>
                <a:noFill/>
              </a:ln>
            </p:spPr>
          </p:pic>
          <p:pic>
            <p:nvPicPr>
              <p:cNvPr id="5" name="Picture 4">
                <a:extLst>
                  <a:ext uri="{FF2B5EF4-FFF2-40B4-BE49-F238E27FC236}">
                    <a16:creationId xmlns:a16="http://schemas.microsoft.com/office/drawing/2014/main" id="{744FD46F-84CD-4517-0380-3A339EF91D89}"/>
                  </a:ext>
                </a:extLst>
              </p:cNvPr>
              <p:cNvPicPr>
                <a:picLocks noChangeAspect="1"/>
              </p:cNvPicPr>
              <p:nvPr/>
            </p:nvPicPr>
            <p:blipFill rotWithShape="1">
              <a:blip r:embed="rId2">
                <a:extLst>
                  <a:ext uri="{28A0092B-C50C-407E-A947-70E740481C1C}">
                    <a14:useLocalDpi xmlns:a14="http://schemas.microsoft.com/office/drawing/2010/main" val="0"/>
                  </a:ext>
                </a:extLst>
              </a:blip>
              <a:srcRect l="83551"/>
              <a:stretch/>
            </p:blipFill>
            <p:spPr bwMode="auto">
              <a:xfrm>
                <a:off x="4426226" y="1886883"/>
                <a:ext cx="777489" cy="3202676"/>
              </a:xfrm>
              <a:prstGeom prst="rect">
                <a:avLst/>
              </a:prstGeom>
              <a:noFill/>
              <a:ln>
                <a:noFill/>
              </a:ln>
            </p:spPr>
          </p:pic>
        </p:grpSp>
        <p:pic>
          <p:nvPicPr>
            <p:cNvPr id="6" name="Picture 5">
              <a:extLst>
                <a:ext uri="{FF2B5EF4-FFF2-40B4-BE49-F238E27FC236}">
                  <a16:creationId xmlns:a16="http://schemas.microsoft.com/office/drawing/2014/main" id="{4308D456-44C9-47C7-2265-AFB9884CA7C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54199"/>
            <a:stretch/>
          </p:blipFill>
          <p:spPr bwMode="auto">
            <a:xfrm>
              <a:off x="83622" y="1784719"/>
              <a:ext cx="4953514" cy="3768573"/>
            </a:xfrm>
            <a:prstGeom prst="rect">
              <a:avLst/>
            </a:prstGeom>
            <a:noFill/>
            <a:ln>
              <a:noFill/>
            </a:ln>
          </p:spPr>
        </p:pic>
        <p:sp>
          <p:nvSpPr>
            <p:cNvPr id="8" name="Arrow: Right 7">
              <a:extLst>
                <a:ext uri="{FF2B5EF4-FFF2-40B4-BE49-F238E27FC236}">
                  <a16:creationId xmlns:a16="http://schemas.microsoft.com/office/drawing/2014/main" id="{831E50EE-ECE7-6490-780F-ABEFA8B6208A}"/>
                </a:ext>
              </a:extLst>
            </p:cNvPr>
            <p:cNvSpPr/>
            <p:nvPr/>
          </p:nvSpPr>
          <p:spPr>
            <a:xfrm>
              <a:off x="5194300" y="3429000"/>
              <a:ext cx="597414" cy="457200"/>
            </a:xfrm>
            <a:prstGeom prst="rightArrow">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3073214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B13D8-20CA-45F6-BF36-66DD9AE19E4C}"/>
              </a:ext>
            </a:extLst>
          </p:cNvPr>
          <p:cNvSpPr>
            <a:spLocks noGrp="1"/>
          </p:cNvSpPr>
          <p:nvPr>
            <p:ph type="title"/>
          </p:nvPr>
        </p:nvSpPr>
        <p:spPr/>
        <p:txBody>
          <a:bodyPr/>
          <a:lstStyle/>
          <a:p>
            <a:pPr algn="ctr"/>
            <a:r>
              <a:rPr lang="en-AU" dirty="0"/>
              <a:t>3D graph of the stereo tracking:</a:t>
            </a:r>
          </a:p>
        </p:txBody>
      </p:sp>
      <p:pic>
        <p:nvPicPr>
          <p:cNvPr id="4" name="Picture 3">
            <a:extLst>
              <a:ext uri="{FF2B5EF4-FFF2-40B4-BE49-F238E27FC236}">
                <a16:creationId xmlns:a16="http://schemas.microsoft.com/office/drawing/2014/main" id="{8EC6A8D9-1FF0-6A38-0DEC-705AFAAFD46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90308" y="1132132"/>
            <a:ext cx="5833207" cy="5360743"/>
          </a:xfrm>
          <a:prstGeom prst="rect">
            <a:avLst/>
          </a:prstGeom>
          <a:noFill/>
          <a:ln>
            <a:noFill/>
          </a:ln>
        </p:spPr>
      </p:pic>
    </p:spTree>
    <p:extLst>
      <p:ext uri="{BB962C8B-B14F-4D97-AF65-F5344CB8AC3E}">
        <p14:creationId xmlns:p14="http://schemas.microsoft.com/office/powerpoint/2010/main" val="2597432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218</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KL (Kanade-Lucas) Tracker using Mono and Stereo Footage</vt:lpstr>
      <vt:lpstr>Non-Stereo footage tracking</vt:lpstr>
      <vt:lpstr>PowerPoint Presentation</vt:lpstr>
      <vt:lpstr>Stereo footage tracking</vt:lpstr>
      <vt:lpstr>PowerPoint Presentation</vt:lpstr>
      <vt:lpstr>3D graph of the stereo tracking: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KL (Kanade-Lucas) Tracker using Mono and Stereo Footage</dc:title>
  <dc:creator>Sean Oldenburger</dc:creator>
  <cp:lastModifiedBy>Sean Oldenburger</cp:lastModifiedBy>
  <cp:revision>3</cp:revision>
  <dcterms:created xsi:type="dcterms:W3CDTF">2022-06-10T04:42:02Z</dcterms:created>
  <dcterms:modified xsi:type="dcterms:W3CDTF">2022-06-10T05:24:53Z</dcterms:modified>
</cp:coreProperties>
</file>