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BE71-2110-8AC4-9ADE-1F4F1AFF7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82D6F-463D-78C6-4863-659893099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FFD4-0654-8C61-A722-6363B31C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5FEF-5F5F-781D-DAD5-8F711E0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03B4-F6F1-7AD8-510F-7BB3EA81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5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2665-DA47-938E-863A-F1B534DA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0A8F8-CF0D-544F-592E-FAFD7242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5FB0-6873-C3BB-63F7-1FCC9BC9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1CD8-9FC0-9EA6-39FB-31243D94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0D86-F242-9419-C9C8-7CA45BB9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8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4362E-94F6-3EE8-1A0B-3173DDD20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70C55-0DB9-5DEC-81E8-8443EC36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2E68-63E8-AA6E-569C-1ADA2B7A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7A7B-1030-2CE1-7793-9526DFE4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F7FB0-C80E-8086-123D-C2FA3A5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05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E8AA-AC77-DBCF-78FD-CDCD106B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B9CF-AA7F-52CB-CCE7-2F8D3C88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7286-D68F-04F6-08BE-1C44554B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AAE4-22BD-6892-DA52-0715EE03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69BD-55D8-D982-C83F-6238DDC4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0167-0B19-FA37-D843-114F38A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4349-8945-8B68-41E8-3623B780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12D8-B3FB-8BF6-28A5-F2B71C7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085D-8764-8E04-9032-A336725E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6904-67C7-E437-2002-B46001F6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88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6924-F74D-504F-724A-703F646A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44EA-A98A-6E56-D2CA-3550F7CE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C42F4-A252-14CB-FE89-B1EFE1163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3CA7-D8B5-4B69-1CF8-687410B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B38EE-1ECA-2400-44A9-CB4B6D6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7C09-63FC-4E8C-251E-68714467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0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FF91-6EBB-072B-C994-0C41A828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561AA-29EC-2620-2910-A1B68EAE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1E2C-40C0-E114-DB51-D9C10A0E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A4923-FFF1-4755-80B5-2F8747197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2227A-D748-4384-A531-857016BD8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4807F-BDF2-A7CC-0B39-3F917F59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FD387-AC65-C4DC-0B66-F91D75A5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7622-7987-C7D8-565B-37B4B44A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2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38AE-A749-D453-E65C-23A68187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879CD-841C-3E05-9D21-F5F89421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079F5-E260-8FE8-A488-A4CA7E4D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DDB1-5663-1022-AC2B-986045E0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F0A8D-0F44-EE8C-6E8C-9ACF02AE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427D8-3ECF-1F41-26BC-8FA92CF8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3B152-9FB1-CC64-83E8-2446D4FC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12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34DA-4C82-EDC7-A9D0-4EA61146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DA88-9F05-E7B3-8AA4-D3D26550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C729-44F2-1AAD-755C-C2EB2FFD8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BC54-0D43-E9F3-F78C-C3923E4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8540-4FD9-138C-5019-33AE6D8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93EE-2149-2554-14CD-59FCA4CC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3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ACD0-2719-708A-F7F3-3FB84635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AF234-A416-AA33-F488-AE73FD79A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C00F4-5FF6-5E23-57E8-D8604FE91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BF66-D501-0694-4D83-93D9E65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6886-3587-ADC6-1193-525D0534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B479F-1E2B-BD1C-9ED8-E0E1DCF2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78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B96F4-E0FB-16B9-30E3-11C02C97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C55C-5918-8F72-4163-BA16F068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508-9256-8D5B-DBE2-F94B7CA39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DB74-DE1E-4D5D-99B3-B29A816A8926}" type="datetimeFigureOut">
              <a:rPr lang="en-AU" smtClean="0"/>
              <a:t>10/06/2022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D6A8-91B8-806D-D152-B8B0AB21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A1E9-212D-3FCA-EBDA-DBDA3055C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93C8-784B-4F87-B7B2-422C46E119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4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091-020D-BCFA-F184-804C626A6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KL (</a:t>
            </a:r>
            <a:r>
              <a:rPr lang="en-AU" dirty="0" err="1"/>
              <a:t>Kanade</a:t>
            </a:r>
            <a:r>
              <a:rPr lang="en-AU" dirty="0"/>
              <a:t>-Lucas) Tracker using Mono and Stereo Footage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DD6ED-C066-2D7B-EED6-753183FF6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Sean Oldenburger</a:t>
            </a:r>
          </a:p>
        </p:txBody>
      </p:sp>
    </p:spTree>
    <p:extLst>
      <p:ext uri="{BB962C8B-B14F-4D97-AF65-F5344CB8AC3E}">
        <p14:creationId xmlns:p14="http://schemas.microsoft.com/office/powerpoint/2010/main" val="89540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AEC3-C096-B2EE-33E0-D834FB5F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Non-Stereo footage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569C-F96C-4085-3D76-F2A99066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pPr algn="ctr"/>
            <a:r>
              <a:rPr lang="en-AU" dirty="0"/>
              <a:t>Input video name: “Non-stereo footage.mp4”</a:t>
            </a:r>
          </a:p>
          <a:p>
            <a:pPr algn="ctr"/>
            <a:r>
              <a:rPr lang="en-AU" dirty="0"/>
              <a:t>Output video name: “non-stereo tracked.mp4”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B29EB-BFBB-FEAD-F29D-02289E68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09" y="2656102"/>
            <a:ext cx="5735782" cy="38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ACF-8852-2046-92C7-BCEE0568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66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Stereo footage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72E3-AECC-E0FD-62FE-6FB6848B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23"/>
            <a:ext cx="10515600" cy="550717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AU" dirty="0"/>
              <a:t>Video name(s): “stereo footage left/right.mp4”</a:t>
            </a:r>
          </a:p>
          <a:p>
            <a:pPr algn="ctr"/>
            <a:r>
              <a:rPr lang="en-AU" dirty="0"/>
              <a:t>Output name: “stereo footage tracked.mp4” (has depth colour in tracking path)</a:t>
            </a:r>
          </a:p>
          <a:p>
            <a:pPr lvl="1" algn="ctr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 algn="ctr"/>
            <a:r>
              <a:rPr lang="en-AU" dirty="0"/>
              <a:t>Left and right video tracking output (can see the slight changes from their 2 different perspectives)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56340-3F10-A968-3CE4-347BE5D1A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39" y="2765286"/>
            <a:ext cx="9222922" cy="3213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52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48FF-5248-8AFB-70E8-760692B8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407"/>
            <a:ext cx="10515600" cy="4351338"/>
          </a:xfrm>
        </p:spPr>
        <p:txBody>
          <a:bodyPr/>
          <a:lstStyle/>
          <a:p>
            <a:r>
              <a:rPr lang="en-AU" dirty="0"/>
              <a:t>Same tracking but now with depth information found (depth scale in cm)</a:t>
            </a:r>
          </a:p>
          <a:p>
            <a:r>
              <a:rPr lang="en-AU" dirty="0"/>
              <a:t>Can follow with the video to see that this mapping is indeed correct in relation to the x, y and z(depth) directions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588C54-3BA0-4051-84B6-550BA9840766}"/>
              </a:ext>
            </a:extLst>
          </p:cNvPr>
          <p:cNvGrpSpPr/>
          <p:nvPr/>
        </p:nvGrpSpPr>
        <p:grpSpPr>
          <a:xfrm>
            <a:off x="83622" y="2356219"/>
            <a:ext cx="12024756" cy="4228443"/>
            <a:chOff x="83622" y="1784719"/>
            <a:chExt cx="12024756" cy="42284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2FEAA5-CBE5-FE1C-B956-5A15FC7D9F50}"/>
                </a:ext>
              </a:extLst>
            </p:cNvPr>
            <p:cNvGrpSpPr/>
            <p:nvPr/>
          </p:nvGrpSpPr>
          <p:grpSpPr>
            <a:xfrm>
              <a:off x="5927343" y="1784719"/>
              <a:ext cx="6181035" cy="4228443"/>
              <a:chOff x="838200" y="1886883"/>
              <a:chExt cx="4365515" cy="320267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5EEDF78-31FC-BFEF-8115-5C5F7FC6A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7" r="16822" b="7079"/>
              <a:stretch/>
            </p:blipFill>
            <p:spPr bwMode="auto">
              <a:xfrm flipV="1">
                <a:off x="838200" y="1949519"/>
                <a:ext cx="3588026" cy="29022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4FD46F-84CD-4517-0380-3A339EF91D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551"/>
              <a:stretch/>
            </p:blipFill>
            <p:spPr bwMode="auto">
              <a:xfrm>
                <a:off x="4426226" y="1886883"/>
                <a:ext cx="777489" cy="3202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08D456-44C9-47C7-2265-AFB9884CA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99"/>
            <a:stretch/>
          </p:blipFill>
          <p:spPr bwMode="auto">
            <a:xfrm>
              <a:off x="83622" y="1784719"/>
              <a:ext cx="4953514" cy="3768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31E50EE-ECE7-6490-780F-ABEFA8B6208A}"/>
                </a:ext>
              </a:extLst>
            </p:cNvPr>
            <p:cNvSpPr/>
            <p:nvPr/>
          </p:nvSpPr>
          <p:spPr>
            <a:xfrm>
              <a:off x="5194300" y="3429000"/>
              <a:ext cx="597414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732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13D8-20CA-45F6-BF36-66DD9AE1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3D graph of the stereo tracking: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6A8D9-1FF0-6A38-0DEC-705AFAAF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08" y="1132132"/>
            <a:ext cx="5833207" cy="5360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3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KL (Kanade-Lucas) Tracker using Mono and Stereo Footage</vt:lpstr>
      <vt:lpstr>Non-Stereo footage tracking</vt:lpstr>
      <vt:lpstr>Stereo footage tracking</vt:lpstr>
      <vt:lpstr>PowerPoint Presentation</vt:lpstr>
      <vt:lpstr>3D graph of the stereo tracking: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 (Kanade-Lucas) Tracker using Mono and Stereo Footage</dc:title>
  <dc:creator>Sean Oldenburger</dc:creator>
  <cp:lastModifiedBy>Sean Oldenburger</cp:lastModifiedBy>
  <cp:revision>2</cp:revision>
  <dcterms:created xsi:type="dcterms:W3CDTF">2022-06-10T04:42:02Z</dcterms:created>
  <dcterms:modified xsi:type="dcterms:W3CDTF">2022-06-10T05:05:36Z</dcterms:modified>
</cp:coreProperties>
</file>