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7" r:id="rId3"/>
    <p:sldId id="258" r:id="rId4"/>
    <p:sldId id="265" r:id="rId5"/>
    <p:sldId id="259" r:id="rId6"/>
    <p:sldId id="260" r:id="rId7"/>
    <p:sldId id="266" r:id="rId8"/>
    <p:sldId id="261" r:id="rId9"/>
    <p:sldId id="262" r:id="rId10"/>
    <p:sldId id="267" r:id="rId11"/>
    <p:sldId id="263" r:id="rId12"/>
    <p:sldId id="264" r:id="rId13"/>
    <p:sldId id="268" r:id="rId14"/>
    <p:sldId id="273" r:id="rId15"/>
    <p:sldId id="269" r:id="rId16"/>
    <p:sldId id="270" r:id="rId17"/>
    <p:sldId id="271" r:id="rId18"/>
    <p:sldId id="272"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52" autoAdjust="0"/>
    <p:restoredTop sz="94660"/>
  </p:normalViewPr>
  <p:slideViewPr>
    <p:cSldViewPr snapToGrid="0">
      <p:cViewPr varScale="1">
        <p:scale>
          <a:sx n="76" d="100"/>
          <a:sy n="76" d="100"/>
        </p:scale>
        <p:origin x="9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05A6-E36C-CEDB-0A9F-3F746B2061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339BAFB2-79BF-0DFE-7223-D97E260FDF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52E337F-AE57-F81C-8AA8-933B5CCCE1BB}"/>
              </a:ext>
            </a:extLst>
          </p:cNvPr>
          <p:cNvSpPr>
            <a:spLocks noGrp="1"/>
          </p:cNvSpPr>
          <p:nvPr>
            <p:ph type="dt" sz="half" idx="10"/>
          </p:nvPr>
        </p:nvSpPr>
        <p:spPr/>
        <p:txBody>
          <a:bodyPr/>
          <a:lstStyle/>
          <a:p>
            <a:fld id="{0AB6ED7E-3B93-4BCE-A6E4-F49F004F28C7}" type="datetimeFigureOut">
              <a:rPr lang="en-AU" smtClean="0"/>
              <a:t>10/06/2022</a:t>
            </a:fld>
            <a:endParaRPr lang="en-AU"/>
          </a:p>
        </p:txBody>
      </p:sp>
      <p:sp>
        <p:nvSpPr>
          <p:cNvPr id="5" name="Footer Placeholder 4">
            <a:extLst>
              <a:ext uri="{FF2B5EF4-FFF2-40B4-BE49-F238E27FC236}">
                <a16:creationId xmlns:a16="http://schemas.microsoft.com/office/drawing/2014/main" id="{F0464AE2-D312-FA8B-37C6-83AF6CA5EFF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53E6E13-C885-47B0-473A-1C1B0FB58D34}"/>
              </a:ext>
            </a:extLst>
          </p:cNvPr>
          <p:cNvSpPr>
            <a:spLocks noGrp="1"/>
          </p:cNvSpPr>
          <p:nvPr>
            <p:ph type="sldNum" sz="quarter" idx="12"/>
          </p:nvPr>
        </p:nvSpPr>
        <p:spPr/>
        <p:txBody>
          <a:bodyPr/>
          <a:lstStyle/>
          <a:p>
            <a:fld id="{632A9B43-9145-40DE-A83F-E7EC7EE3CD6B}" type="slidenum">
              <a:rPr lang="en-AU" smtClean="0"/>
              <a:t>‹#›</a:t>
            </a:fld>
            <a:endParaRPr lang="en-AU"/>
          </a:p>
        </p:txBody>
      </p:sp>
    </p:spTree>
    <p:extLst>
      <p:ext uri="{BB962C8B-B14F-4D97-AF65-F5344CB8AC3E}">
        <p14:creationId xmlns:p14="http://schemas.microsoft.com/office/powerpoint/2010/main" val="2849858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CFC5-BF62-203B-1659-A89A9B3FF5B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91738CE-8C5A-B3D7-232F-AA4884CA89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C0688F9-6F4F-42B9-830B-D36E15A4F7CD}"/>
              </a:ext>
            </a:extLst>
          </p:cNvPr>
          <p:cNvSpPr>
            <a:spLocks noGrp="1"/>
          </p:cNvSpPr>
          <p:nvPr>
            <p:ph type="dt" sz="half" idx="10"/>
          </p:nvPr>
        </p:nvSpPr>
        <p:spPr/>
        <p:txBody>
          <a:bodyPr/>
          <a:lstStyle/>
          <a:p>
            <a:fld id="{0AB6ED7E-3B93-4BCE-A6E4-F49F004F28C7}" type="datetimeFigureOut">
              <a:rPr lang="en-AU" smtClean="0"/>
              <a:t>10/06/2022</a:t>
            </a:fld>
            <a:endParaRPr lang="en-AU"/>
          </a:p>
        </p:txBody>
      </p:sp>
      <p:sp>
        <p:nvSpPr>
          <p:cNvPr id="5" name="Footer Placeholder 4">
            <a:extLst>
              <a:ext uri="{FF2B5EF4-FFF2-40B4-BE49-F238E27FC236}">
                <a16:creationId xmlns:a16="http://schemas.microsoft.com/office/drawing/2014/main" id="{7BC3C187-2E0A-DFBB-6FE2-D15E2C7A4CD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BC9682E-3DA4-880C-9369-DF1C463FB3B4}"/>
              </a:ext>
            </a:extLst>
          </p:cNvPr>
          <p:cNvSpPr>
            <a:spLocks noGrp="1"/>
          </p:cNvSpPr>
          <p:nvPr>
            <p:ph type="sldNum" sz="quarter" idx="12"/>
          </p:nvPr>
        </p:nvSpPr>
        <p:spPr/>
        <p:txBody>
          <a:bodyPr/>
          <a:lstStyle/>
          <a:p>
            <a:fld id="{632A9B43-9145-40DE-A83F-E7EC7EE3CD6B}" type="slidenum">
              <a:rPr lang="en-AU" smtClean="0"/>
              <a:t>‹#›</a:t>
            </a:fld>
            <a:endParaRPr lang="en-AU"/>
          </a:p>
        </p:txBody>
      </p:sp>
    </p:spTree>
    <p:extLst>
      <p:ext uri="{BB962C8B-B14F-4D97-AF65-F5344CB8AC3E}">
        <p14:creationId xmlns:p14="http://schemas.microsoft.com/office/powerpoint/2010/main" val="274116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58E272-B80C-345A-0D6B-43E52CC088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31B03A0-6E41-55E3-856E-9D3C2E40AF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D206134-F49B-FD76-1EA7-EC6B0FF5F1E6}"/>
              </a:ext>
            </a:extLst>
          </p:cNvPr>
          <p:cNvSpPr>
            <a:spLocks noGrp="1"/>
          </p:cNvSpPr>
          <p:nvPr>
            <p:ph type="dt" sz="half" idx="10"/>
          </p:nvPr>
        </p:nvSpPr>
        <p:spPr/>
        <p:txBody>
          <a:bodyPr/>
          <a:lstStyle/>
          <a:p>
            <a:fld id="{0AB6ED7E-3B93-4BCE-A6E4-F49F004F28C7}" type="datetimeFigureOut">
              <a:rPr lang="en-AU" smtClean="0"/>
              <a:t>10/06/2022</a:t>
            </a:fld>
            <a:endParaRPr lang="en-AU"/>
          </a:p>
        </p:txBody>
      </p:sp>
      <p:sp>
        <p:nvSpPr>
          <p:cNvPr id="5" name="Footer Placeholder 4">
            <a:extLst>
              <a:ext uri="{FF2B5EF4-FFF2-40B4-BE49-F238E27FC236}">
                <a16:creationId xmlns:a16="http://schemas.microsoft.com/office/drawing/2014/main" id="{B665BC0F-E6C4-D3B8-203C-9AA42B6509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8EA9086-516F-9DB6-30F1-DE7F57E2A382}"/>
              </a:ext>
            </a:extLst>
          </p:cNvPr>
          <p:cNvSpPr>
            <a:spLocks noGrp="1"/>
          </p:cNvSpPr>
          <p:nvPr>
            <p:ph type="sldNum" sz="quarter" idx="12"/>
          </p:nvPr>
        </p:nvSpPr>
        <p:spPr/>
        <p:txBody>
          <a:bodyPr/>
          <a:lstStyle/>
          <a:p>
            <a:fld id="{632A9B43-9145-40DE-A83F-E7EC7EE3CD6B}" type="slidenum">
              <a:rPr lang="en-AU" smtClean="0"/>
              <a:t>‹#›</a:t>
            </a:fld>
            <a:endParaRPr lang="en-AU"/>
          </a:p>
        </p:txBody>
      </p:sp>
    </p:spTree>
    <p:extLst>
      <p:ext uri="{BB962C8B-B14F-4D97-AF65-F5344CB8AC3E}">
        <p14:creationId xmlns:p14="http://schemas.microsoft.com/office/powerpoint/2010/main" val="497169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4888D-75CB-CE46-0CE5-0EBCC735827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CA1D1C7-F777-3542-37BF-E52DCE4B09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4FEF0B6-7D41-96E0-A9B9-63198B6A21EF}"/>
              </a:ext>
            </a:extLst>
          </p:cNvPr>
          <p:cNvSpPr>
            <a:spLocks noGrp="1"/>
          </p:cNvSpPr>
          <p:nvPr>
            <p:ph type="dt" sz="half" idx="10"/>
          </p:nvPr>
        </p:nvSpPr>
        <p:spPr/>
        <p:txBody>
          <a:bodyPr/>
          <a:lstStyle/>
          <a:p>
            <a:fld id="{0AB6ED7E-3B93-4BCE-A6E4-F49F004F28C7}" type="datetimeFigureOut">
              <a:rPr lang="en-AU" smtClean="0"/>
              <a:t>10/06/2022</a:t>
            </a:fld>
            <a:endParaRPr lang="en-AU"/>
          </a:p>
        </p:txBody>
      </p:sp>
      <p:sp>
        <p:nvSpPr>
          <p:cNvPr id="5" name="Footer Placeholder 4">
            <a:extLst>
              <a:ext uri="{FF2B5EF4-FFF2-40B4-BE49-F238E27FC236}">
                <a16:creationId xmlns:a16="http://schemas.microsoft.com/office/drawing/2014/main" id="{2BA08833-05D9-8904-83D1-B006F0F2C20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8EE95CF-8865-2398-C6CF-C6B0A83FCFD2}"/>
              </a:ext>
            </a:extLst>
          </p:cNvPr>
          <p:cNvSpPr>
            <a:spLocks noGrp="1"/>
          </p:cNvSpPr>
          <p:nvPr>
            <p:ph type="sldNum" sz="quarter" idx="12"/>
          </p:nvPr>
        </p:nvSpPr>
        <p:spPr/>
        <p:txBody>
          <a:bodyPr/>
          <a:lstStyle/>
          <a:p>
            <a:fld id="{632A9B43-9145-40DE-A83F-E7EC7EE3CD6B}" type="slidenum">
              <a:rPr lang="en-AU" smtClean="0"/>
              <a:t>‹#›</a:t>
            </a:fld>
            <a:endParaRPr lang="en-AU"/>
          </a:p>
        </p:txBody>
      </p:sp>
    </p:spTree>
    <p:extLst>
      <p:ext uri="{BB962C8B-B14F-4D97-AF65-F5344CB8AC3E}">
        <p14:creationId xmlns:p14="http://schemas.microsoft.com/office/powerpoint/2010/main" val="163322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7F460-6987-5742-1AD3-7EEB66E03E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5FEAF60C-0268-A28E-D4E3-EE7C3A1B8B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F22C3B-D15D-D715-771E-C500A120B253}"/>
              </a:ext>
            </a:extLst>
          </p:cNvPr>
          <p:cNvSpPr>
            <a:spLocks noGrp="1"/>
          </p:cNvSpPr>
          <p:nvPr>
            <p:ph type="dt" sz="half" idx="10"/>
          </p:nvPr>
        </p:nvSpPr>
        <p:spPr/>
        <p:txBody>
          <a:bodyPr/>
          <a:lstStyle/>
          <a:p>
            <a:fld id="{0AB6ED7E-3B93-4BCE-A6E4-F49F004F28C7}" type="datetimeFigureOut">
              <a:rPr lang="en-AU" smtClean="0"/>
              <a:t>10/06/2022</a:t>
            </a:fld>
            <a:endParaRPr lang="en-AU"/>
          </a:p>
        </p:txBody>
      </p:sp>
      <p:sp>
        <p:nvSpPr>
          <p:cNvPr id="5" name="Footer Placeholder 4">
            <a:extLst>
              <a:ext uri="{FF2B5EF4-FFF2-40B4-BE49-F238E27FC236}">
                <a16:creationId xmlns:a16="http://schemas.microsoft.com/office/drawing/2014/main" id="{5DFB4FFB-2D35-A156-692A-BFFF0B516FB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ED40E35-231C-12D5-ED8E-546A8AC099E9}"/>
              </a:ext>
            </a:extLst>
          </p:cNvPr>
          <p:cNvSpPr>
            <a:spLocks noGrp="1"/>
          </p:cNvSpPr>
          <p:nvPr>
            <p:ph type="sldNum" sz="quarter" idx="12"/>
          </p:nvPr>
        </p:nvSpPr>
        <p:spPr/>
        <p:txBody>
          <a:bodyPr/>
          <a:lstStyle/>
          <a:p>
            <a:fld id="{632A9B43-9145-40DE-A83F-E7EC7EE3CD6B}" type="slidenum">
              <a:rPr lang="en-AU" smtClean="0"/>
              <a:t>‹#›</a:t>
            </a:fld>
            <a:endParaRPr lang="en-AU"/>
          </a:p>
        </p:txBody>
      </p:sp>
    </p:spTree>
    <p:extLst>
      <p:ext uri="{BB962C8B-B14F-4D97-AF65-F5344CB8AC3E}">
        <p14:creationId xmlns:p14="http://schemas.microsoft.com/office/powerpoint/2010/main" val="425122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4C0E5-0F46-4596-6527-E8CE845604B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959041C-C1B7-425B-4376-AEAE95D654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F5CED83F-EC4F-4584-D64A-72F5519994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073C9DEF-9261-D882-9DF6-E30AC4A311AE}"/>
              </a:ext>
            </a:extLst>
          </p:cNvPr>
          <p:cNvSpPr>
            <a:spLocks noGrp="1"/>
          </p:cNvSpPr>
          <p:nvPr>
            <p:ph type="dt" sz="half" idx="10"/>
          </p:nvPr>
        </p:nvSpPr>
        <p:spPr/>
        <p:txBody>
          <a:bodyPr/>
          <a:lstStyle/>
          <a:p>
            <a:fld id="{0AB6ED7E-3B93-4BCE-A6E4-F49F004F28C7}" type="datetimeFigureOut">
              <a:rPr lang="en-AU" smtClean="0"/>
              <a:t>10/06/2022</a:t>
            </a:fld>
            <a:endParaRPr lang="en-AU"/>
          </a:p>
        </p:txBody>
      </p:sp>
      <p:sp>
        <p:nvSpPr>
          <p:cNvPr id="6" name="Footer Placeholder 5">
            <a:extLst>
              <a:ext uri="{FF2B5EF4-FFF2-40B4-BE49-F238E27FC236}">
                <a16:creationId xmlns:a16="http://schemas.microsoft.com/office/drawing/2014/main" id="{38371FD9-0C6D-7316-36F9-7F489FE2E19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AFF98EF-B275-46A0-5B5A-45D72DF7AEB7}"/>
              </a:ext>
            </a:extLst>
          </p:cNvPr>
          <p:cNvSpPr>
            <a:spLocks noGrp="1"/>
          </p:cNvSpPr>
          <p:nvPr>
            <p:ph type="sldNum" sz="quarter" idx="12"/>
          </p:nvPr>
        </p:nvSpPr>
        <p:spPr/>
        <p:txBody>
          <a:bodyPr/>
          <a:lstStyle/>
          <a:p>
            <a:fld id="{632A9B43-9145-40DE-A83F-E7EC7EE3CD6B}" type="slidenum">
              <a:rPr lang="en-AU" smtClean="0"/>
              <a:t>‹#›</a:t>
            </a:fld>
            <a:endParaRPr lang="en-AU"/>
          </a:p>
        </p:txBody>
      </p:sp>
    </p:spTree>
    <p:extLst>
      <p:ext uri="{BB962C8B-B14F-4D97-AF65-F5344CB8AC3E}">
        <p14:creationId xmlns:p14="http://schemas.microsoft.com/office/powerpoint/2010/main" val="4016924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3953D-F4B8-0BE1-D7D8-6C522EA90AF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D3E7A3A-37F8-B2AC-AE08-10D02012E9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B4AE62-E0BB-4A96-A810-D380673AD8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FDB7684-25BD-95AB-8B38-E206C5AC1D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350E01-F259-B38F-8094-6A8D38046A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B848944-C950-D067-490A-F6C307B736CE}"/>
              </a:ext>
            </a:extLst>
          </p:cNvPr>
          <p:cNvSpPr>
            <a:spLocks noGrp="1"/>
          </p:cNvSpPr>
          <p:nvPr>
            <p:ph type="dt" sz="half" idx="10"/>
          </p:nvPr>
        </p:nvSpPr>
        <p:spPr/>
        <p:txBody>
          <a:bodyPr/>
          <a:lstStyle/>
          <a:p>
            <a:fld id="{0AB6ED7E-3B93-4BCE-A6E4-F49F004F28C7}" type="datetimeFigureOut">
              <a:rPr lang="en-AU" smtClean="0"/>
              <a:t>10/06/2022</a:t>
            </a:fld>
            <a:endParaRPr lang="en-AU"/>
          </a:p>
        </p:txBody>
      </p:sp>
      <p:sp>
        <p:nvSpPr>
          <p:cNvPr id="8" name="Footer Placeholder 7">
            <a:extLst>
              <a:ext uri="{FF2B5EF4-FFF2-40B4-BE49-F238E27FC236}">
                <a16:creationId xmlns:a16="http://schemas.microsoft.com/office/drawing/2014/main" id="{FF2B6467-A38E-63A0-217F-55C579F3DD2E}"/>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F8CBFFBA-7D0D-0866-F31E-32CF5D0DDE21}"/>
              </a:ext>
            </a:extLst>
          </p:cNvPr>
          <p:cNvSpPr>
            <a:spLocks noGrp="1"/>
          </p:cNvSpPr>
          <p:nvPr>
            <p:ph type="sldNum" sz="quarter" idx="12"/>
          </p:nvPr>
        </p:nvSpPr>
        <p:spPr/>
        <p:txBody>
          <a:bodyPr/>
          <a:lstStyle/>
          <a:p>
            <a:fld id="{632A9B43-9145-40DE-A83F-E7EC7EE3CD6B}" type="slidenum">
              <a:rPr lang="en-AU" smtClean="0"/>
              <a:t>‹#›</a:t>
            </a:fld>
            <a:endParaRPr lang="en-AU"/>
          </a:p>
        </p:txBody>
      </p:sp>
    </p:spTree>
    <p:extLst>
      <p:ext uri="{BB962C8B-B14F-4D97-AF65-F5344CB8AC3E}">
        <p14:creationId xmlns:p14="http://schemas.microsoft.com/office/powerpoint/2010/main" val="186745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5A0FE-C10B-A1C2-AFF2-E6E497793919}"/>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10A2C8B8-3FB6-F0F5-B142-97E61AE1840C}"/>
              </a:ext>
            </a:extLst>
          </p:cNvPr>
          <p:cNvSpPr>
            <a:spLocks noGrp="1"/>
          </p:cNvSpPr>
          <p:nvPr>
            <p:ph type="dt" sz="half" idx="10"/>
          </p:nvPr>
        </p:nvSpPr>
        <p:spPr/>
        <p:txBody>
          <a:bodyPr/>
          <a:lstStyle/>
          <a:p>
            <a:fld id="{0AB6ED7E-3B93-4BCE-A6E4-F49F004F28C7}" type="datetimeFigureOut">
              <a:rPr lang="en-AU" smtClean="0"/>
              <a:t>10/06/2022</a:t>
            </a:fld>
            <a:endParaRPr lang="en-AU"/>
          </a:p>
        </p:txBody>
      </p:sp>
      <p:sp>
        <p:nvSpPr>
          <p:cNvPr id="4" name="Footer Placeholder 3">
            <a:extLst>
              <a:ext uri="{FF2B5EF4-FFF2-40B4-BE49-F238E27FC236}">
                <a16:creationId xmlns:a16="http://schemas.microsoft.com/office/drawing/2014/main" id="{3A83A880-3DD5-0A80-FB08-68FFF91381A2}"/>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BFBA483-D8AE-966C-7455-609ED2D6DD7B}"/>
              </a:ext>
            </a:extLst>
          </p:cNvPr>
          <p:cNvSpPr>
            <a:spLocks noGrp="1"/>
          </p:cNvSpPr>
          <p:nvPr>
            <p:ph type="sldNum" sz="quarter" idx="12"/>
          </p:nvPr>
        </p:nvSpPr>
        <p:spPr/>
        <p:txBody>
          <a:bodyPr/>
          <a:lstStyle/>
          <a:p>
            <a:fld id="{632A9B43-9145-40DE-A83F-E7EC7EE3CD6B}" type="slidenum">
              <a:rPr lang="en-AU" smtClean="0"/>
              <a:t>‹#›</a:t>
            </a:fld>
            <a:endParaRPr lang="en-AU"/>
          </a:p>
        </p:txBody>
      </p:sp>
    </p:spTree>
    <p:extLst>
      <p:ext uri="{BB962C8B-B14F-4D97-AF65-F5344CB8AC3E}">
        <p14:creationId xmlns:p14="http://schemas.microsoft.com/office/powerpoint/2010/main" val="8629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436A2D-7BC9-55C0-DF1F-A4C2FDD498FC}"/>
              </a:ext>
            </a:extLst>
          </p:cNvPr>
          <p:cNvSpPr>
            <a:spLocks noGrp="1"/>
          </p:cNvSpPr>
          <p:nvPr>
            <p:ph type="dt" sz="half" idx="10"/>
          </p:nvPr>
        </p:nvSpPr>
        <p:spPr/>
        <p:txBody>
          <a:bodyPr/>
          <a:lstStyle/>
          <a:p>
            <a:fld id="{0AB6ED7E-3B93-4BCE-A6E4-F49F004F28C7}" type="datetimeFigureOut">
              <a:rPr lang="en-AU" smtClean="0"/>
              <a:t>10/06/2022</a:t>
            </a:fld>
            <a:endParaRPr lang="en-AU"/>
          </a:p>
        </p:txBody>
      </p:sp>
      <p:sp>
        <p:nvSpPr>
          <p:cNvPr id="3" name="Footer Placeholder 2">
            <a:extLst>
              <a:ext uri="{FF2B5EF4-FFF2-40B4-BE49-F238E27FC236}">
                <a16:creationId xmlns:a16="http://schemas.microsoft.com/office/drawing/2014/main" id="{B575DCBD-43B6-2AEF-2584-21479B48A580}"/>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4BB2138-FAA9-7D4C-2D74-A3A9B9B85E68}"/>
              </a:ext>
            </a:extLst>
          </p:cNvPr>
          <p:cNvSpPr>
            <a:spLocks noGrp="1"/>
          </p:cNvSpPr>
          <p:nvPr>
            <p:ph type="sldNum" sz="quarter" idx="12"/>
          </p:nvPr>
        </p:nvSpPr>
        <p:spPr/>
        <p:txBody>
          <a:bodyPr/>
          <a:lstStyle/>
          <a:p>
            <a:fld id="{632A9B43-9145-40DE-A83F-E7EC7EE3CD6B}" type="slidenum">
              <a:rPr lang="en-AU" smtClean="0"/>
              <a:t>‹#›</a:t>
            </a:fld>
            <a:endParaRPr lang="en-AU"/>
          </a:p>
        </p:txBody>
      </p:sp>
    </p:spTree>
    <p:extLst>
      <p:ext uri="{BB962C8B-B14F-4D97-AF65-F5344CB8AC3E}">
        <p14:creationId xmlns:p14="http://schemas.microsoft.com/office/powerpoint/2010/main" val="535866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0D879-154E-4ACD-2F83-181FAF89D6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2C584A7-4342-3748-2EE8-A8801340B9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7A2843D8-FA92-5261-03EE-2D72D00A10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9DEAE8-C2B6-480E-1DAE-7402834E2C6C}"/>
              </a:ext>
            </a:extLst>
          </p:cNvPr>
          <p:cNvSpPr>
            <a:spLocks noGrp="1"/>
          </p:cNvSpPr>
          <p:nvPr>
            <p:ph type="dt" sz="half" idx="10"/>
          </p:nvPr>
        </p:nvSpPr>
        <p:spPr/>
        <p:txBody>
          <a:bodyPr/>
          <a:lstStyle/>
          <a:p>
            <a:fld id="{0AB6ED7E-3B93-4BCE-A6E4-F49F004F28C7}" type="datetimeFigureOut">
              <a:rPr lang="en-AU" smtClean="0"/>
              <a:t>10/06/2022</a:t>
            </a:fld>
            <a:endParaRPr lang="en-AU"/>
          </a:p>
        </p:txBody>
      </p:sp>
      <p:sp>
        <p:nvSpPr>
          <p:cNvPr id="6" name="Footer Placeholder 5">
            <a:extLst>
              <a:ext uri="{FF2B5EF4-FFF2-40B4-BE49-F238E27FC236}">
                <a16:creationId xmlns:a16="http://schemas.microsoft.com/office/drawing/2014/main" id="{290B5670-4C5E-6F0B-F7F9-077335B263A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35B52AE-9D91-80B2-252F-2CCB1AEFE9A0}"/>
              </a:ext>
            </a:extLst>
          </p:cNvPr>
          <p:cNvSpPr>
            <a:spLocks noGrp="1"/>
          </p:cNvSpPr>
          <p:nvPr>
            <p:ph type="sldNum" sz="quarter" idx="12"/>
          </p:nvPr>
        </p:nvSpPr>
        <p:spPr/>
        <p:txBody>
          <a:bodyPr/>
          <a:lstStyle/>
          <a:p>
            <a:fld id="{632A9B43-9145-40DE-A83F-E7EC7EE3CD6B}" type="slidenum">
              <a:rPr lang="en-AU" smtClean="0"/>
              <a:t>‹#›</a:t>
            </a:fld>
            <a:endParaRPr lang="en-AU"/>
          </a:p>
        </p:txBody>
      </p:sp>
    </p:spTree>
    <p:extLst>
      <p:ext uri="{BB962C8B-B14F-4D97-AF65-F5344CB8AC3E}">
        <p14:creationId xmlns:p14="http://schemas.microsoft.com/office/powerpoint/2010/main" val="3844910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32D0-67DB-0E5E-0F61-B610E26275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B7342763-EF0F-3024-3FDC-6FD89048CB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CC43527-90D7-BD38-93B5-B1D8E64D1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4F4EF8-4D63-9C6F-3631-28AF98BA7D64}"/>
              </a:ext>
            </a:extLst>
          </p:cNvPr>
          <p:cNvSpPr>
            <a:spLocks noGrp="1"/>
          </p:cNvSpPr>
          <p:nvPr>
            <p:ph type="dt" sz="half" idx="10"/>
          </p:nvPr>
        </p:nvSpPr>
        <p:spPr/>
        <p:txBody>
          <a:bodyPr/>
          <a:lstStyle/>
          <a:p>
            <a:fld id="{0AB6ED7E-3B93-4BCE-A6E4-F49F004F28C7}" type="datetimeFigureOut">
              <a:rPr lang="en-AU" smtClean="0"/>
              <a:t>10/06/2022</a:t>
            </a:fld>
            <a:endParaRPr lang="en-AU"/>
          </a:p>
        </p:txBody>
      </p:sp>
      <p:sp>
        <p:nvSpPr>
          <p:cNvPr id="6" name="Footer Placeholder 5">
            <a:extLst>
              <a:ext uri="{FF2B5EF4-FFF2-40B4-BE49-F238E27FC236}">
                <a16:creationId xmlns:a16="http://schemas.microsoft.com/office/drawing/2014/main" id="{0850EFA5-F903-54CE-BC59-A6D12FA9EB5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2413D09-721A-8090-5261-10F2A794AA34}"/>
              </a:ext>
            </a:extLst>
          </p:cNvPr>
          <p:cNvSpPr>
            <a:spLocks noGrp="1"/>
          </p:cNvSpPr>
          <p:nvPr>
            <p:ph type="sldNum" sz="quarter" idx="12"/>
          </p:nvPr>
        </p:nvSpPr>
        <p:spPr/>
        <p:txBody>
          <a:bodyPr/>
          <a:lstStyle/>
          <a:p>
            <a:fld id="{632A9B43-9145-40DE-A83F-E7EC7EE3CD6B}" type="slidenum">
              <a:rPr lang="en-AU" smtClean="0"/>
              <a:t>‹#›</a:t>
            </a:fld>
            <a:endParaRPr lang="en-AU"/>
          </a:p>
        </p:txBody>
      </p:sp>
    </p:spTree>
    <p:extLst>
      <p:ext uri="{BB962C8B-B14F-4D97-AF65-F5344CB8AC3E}">
        <p14:creationId xmlns:p14="http://schemas.microsoft.com/office/powerpoint/2010/main" val="3732564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97839C-0A25-237D-AA0D-201A2B6D15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8960596-2E28-47A8-6F89-8FCB6A5262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A6AC989-100E-603C-11DB-D75BBEBC09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6ED7E-3B93-4BCE-A6E4-F49F004F28C7}" type="datetimeFigureOut">
              <a:rPr lang="en-AU" smtClean="0"/>
              <a:t>10/06/2022</a:t>
            </a:fld>
            <a:endParaRPr lang="en-AU"/>
          </a:p>
        </p:txBody>
      </p:sp>
      <p:sp>
        <p:nvSpPr>
          <p:cNvPr id="5" name="Footer Placeholder 4">
            <a:extLst>
              <a:ext uri="{FF2B5EF4-FFF2-40B4-BE49-F238E27FC236}">
                <a16:creationId xmlns:a16="http://schemas.microsoft.com/office/drawing/2014/main" id="{33752E80-FAE7-A296-FF48-36898E8843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0230E7AC-6386-CF19-CF32-39C201C216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A9B43-9145-40DE-A83F-E7EC7EE3CD6B}" type="slidenum">
              <a:rPr lang="en-AU" smtClean="0"/>
              <a:t>‹#›</a:t>
            </a:fld>
            <a:endParaRPr lang="en-AU"/>
          </a:p>
        </p:txBody>
      </p:sp>
    </p:spTree>
    <p:extLst>
      <p:ext uri="{BB962C8B-B14F-4D97-AF65-F5344CB8AC3E}">
        <p14:creationId xmlns:p14="http://schemas.microsoft.com/office/powerpoint/2010/main" val="2844350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50F3-EB9A-0A08-0359-6C63BEAF8EFC}"/>
              </a:ext>
            </a:extLst>
          </p:cNvPr>
          <p:cNvSpPr>
            <a:spLocks noGrp="1"/>
          </p:cNvSpPr>
          <p:nvPr>
            <p:ph type="title"/>
          </p:nvPr>
        </p:nvSpPr>
        <p:spPr>
          <a:xfrm>
            <a:off x="838200" y="365125"/>
            <a:ext cx="10515600" cy="6200775"/>
          </a:xfrm>
        </p:spPr>
        <p:txBody>
          <a:bodyPr>
            <a:normAutofit/>
          </a:bodyPr>
          <a:lstStyle/>
          <a:p>
            <a:pPr algn="ctr"/>
            <a:r>
              <a:rPr lang="en-AU" dirty="0"/>
              <a:t>OpenCV disparity results</a:t>
            </a:r>
            <a:br>
              <a:rPr lang="en-AU" dirty="0"/>
            </a:br>
            <a:r>
              <a:rPr lang="en-AU" dirty="0"/>
              <a:t>using stereo images and a disparity filter</a:t>
            </a:r>
            <a:br>
              <a:rPr lang="en-AU" dirty="0"/>
            </a:br>
            <a:r>
              <a:rPr lang="en-AU" dirty="0"/>
              <a:t>&amp;</a:t>
            </a:r>
            <a:br>
              <a:rPr lang="en-AU" dirty="0"/>
            </a:br>
            <a:r>
              <a:rPr lang="en-AU" dirty="0"/>
              <a:t> Exploring close object images and their corresponding performance</a:t>
            </a:r>
          </a:p>
        </p:txBody>
      </p:sp>
    </p:spTree>
    <p:extLst>
      <p:ext uri="{BB962C8B-B14F-4D97-AF65-F5344CB8AC3E}">
        <p14:creationId xmlns:p14="http://schemas.microsoft.com/office/powerpoint/2010/main" val="126289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832B4-BCFB-B28D-9055-8D1C214251D9}"/>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CD4253FE-A368-8B4D-C0FC-BF69AEF0896F}"/>
              </a:ext>
            </a:extLst>
          </p:cNvPr>
          <p:cNvSpPr>
            <a:spLocks noGrp="1"/>
          </p:cNvSpPr>
          <p:nvPr>
            <p:ph idx="1"/>
          </p:nvPr>
        </p:nvSpPr>
        <p:spPr/>
        <p:txBody>
          <a:bodyPr/>
          <a:lstStyle/>
          <a:p>
            <a:endParaRPr lang="en-AU"/>
          </a:p>
        </p:txBody>
      </p:sp>
      <p:pic>
        <p:nvPicPr>
          <p:cNvPr id="3074" name="Picture 2">
            <a:extLst>
              <a:ext uri="{FF2B5EF4-FFF2-40B4-BE49-F238E27FC236}">
                <a16:creationId xmlns:a16="http://schemas.microsoft.com/office/drawing/2014/main" id="{BF4BFD55-B95B-9A8F-A968-044BACA24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16" y="92799"/>
            <a:ext cx="12116418" cy="6603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959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45824-7ADE-DF3F-76A8-E9C158DC76A6}"/>
              </a:ext>
            </a:extLst>
          </p:cNvPr>
          <p:cNvSpPr>
            <a:spLocks noGrp="1"/>
          </p:cNvSpPr>
          <p:nvPr>
            <p:ph type="title"/>
          </p:nvPr>
        </p:nvSpPr>
        <p:spPr/>
        <p:txBody>
          <a:bodyPr/>
          <a:lstStyle/>
          <a:p>
            <a:endParaRPr lang="en-AU"/>
          </a:p>
        </p:txBody>
      </p:sp>
      <p:pic>
        <p:nvPicPr>
          <p:cNvPr id="5" name="Content Placeholder 4" descr="A picture containing text, indoor, wall, bed&#10;&#10;Description automatically generated">
            <a:extLst>
              <a:ext uri="{FF2B5EF4-FFF2-40B4-BE49-F238E27FC236}">
                <a16:creationId xmlns:a16="http://schemas.microsoft.com/office/drawing/2014/main" id="{E69164AB-B013-9743-B9CF-9813C2E786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401217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1AF1A-59D9-7BD2-0B94-232A91A7D06F}"/>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ADFFE3BA-4AB3-878E-3860-9F67C4297C6E}"/>
              </a:ext>
            </a:extLst>
          </p:cNvPr>
          <p:cNvSpPr>
            <a:spLocks noGrp="1"/>
          </p:cNvSpPr>
          <p:nvPr>
            <p:ph idx="1"/>
          </p:nvPr>
        </p:nvSpPr>
        <p:spPr/>
        <p:txBody>
          <a:bodyPr/>
          <a:lstStyle/>
          <a:p>
            <a:endParaRPr lang="en-AU"/>
          </a:p>
        </p:txBody>
      </p:sp>
      <p:pic>
        <p:nvPicPr>
          <p:cNvPr id="4098" name="Picture 2">
            <a:extLst>
              <a:ext uri="{FF2B5EF4-FFF2-40B4-BE49-F238E27FC236}">
                <a16:creationId xmlns:a16="http://schemas.microsoft.com/office/drawing/2014/main" id="{3E33B28A-970A-550E-CB96-0FDFA7A1E3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23738" cy="6662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738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3D8B9-1D60-A5CA-E786-580BF6DF34CB}"/>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9395C2CE-A938-F1DD-97EB-230AA13E6F57}"/>
              </a:ext>
            </a:extLst>
          </p:cNvPr>
          <p:cNvSpPr>
            <a:spLocks noGrp="1"/>
          </p:cNvSpPr>
          <p:nvPr>
            <p:ph idx="1"/>
          </p:nvPr>
        </p:nvSpPr>
        <p:spPr/>
        <p:txBody>
          <a:bodyPr/>
          <a:lstStyle/>
          <a:p>
            <a:endParaRPr lang="en-AU"/>
          </a:p>
        </p:txBody>
      </p:sp>
      <p:pic>
        <p:nvPicPr>
          <p:cNvPr id="4098" name="Picture 2">
            <a:extLst>
              <a:ext uri="{FF2B5EF4-FFF2-40B4-BE49-F238E27FC236}">
                <a16:creationId xmlns:a16="http://schemas.microsoft.com/office/drawing/2014/main" id="{5250A28E-36D8-5F29-2067-38A9DD5F89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72" y="-1"/>
            <a:ext cx="12105291" cy="6609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882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1B5AA-3C4A-B600-54DB-4DD31B2E8BDD}"/>
              </a:ext>
            </a:extLst>
          </p:cNvPr>
          <p:cNvSpPr>
            <a:spLocks noGrp="1"/>
          </p:cNvSpPr>
          <p:nvPr>
            <p:ph type="title"/>
          </p:nvPr>
        </p:nvSpPr>
        <p:spPr/>
        <p:txBody>
          <a:bodyPr/>
          <a:lstStyle/>
          <a:p>
            <a:r>
              <a:rPr lang="en-US" dirty="0"/>
              <a:t>Notes:</a:t>
            </a:r>
            <a:endParaRPr lang="en-AU" dirty="0"/>
          </a:p>
        </p:txBody>
      </p:sp>
      <p:sp>
        <p:nvSpPr>
          <p:cNvPr id="3" name="Content Placeholder 2">
            <a:extLst>
              <a:ext uri="{FF2B5EF4-FFF2-40B4-BE49-F238E27FC236}">
                <a16:creationId xmlns:a16="http://schemas.microsoft.com/office/drawing/2014/main" id="{E25F33D4-F103-4465-76E9-E92EE7C75781}"/>
              </a:ext>
            </a:extLst>
          </p:cNvPr>
          <p:cNvSpPr>
            <a:spLocks noGrp="1"/>
          </p:cNvSpPr>
          <p:nvPr>
            <p:ph idx="1"/>
          </p:nvPr>
        </p:nvSpPr>
        <p:spPr/>
        <p:txBody>
          <a:bodyPr>
            <a:normAutofit fontScale="92500" lnSpcReduction="10000"/>
          </a:bodyPr>
          <a:lstStyle/>
          <a:p>
            <a:r>
              <a:rPr lang="en-US" dirty="0"/>
              <a:t>Filter doesn’t seem to be able to nicely filter not great disparity surfaces as was the last example</a:t>
            </a:r>
          </a:p>
          <a:p>
            <a:r>
              <a:rPr lang="en-US" dirty="0"/>
              <a:t>Filter also fills in the blank spaces created from depth movement, making the depth object larger in the smoothed output</a:t>
            </a:r>
          </a:p>
          <a:p>
            <a:r>
              <a:rPr lang="en-AU" dirty="0"/>
              <a:t>Still has the blocks in the disparity with correct depth just not a smooth output</a:t>
            </a:r>
          </a:p>
          <a:p>
            <a:r>
              <a:rPr lang="en-AU" dirty="0"/>
              <a:t>With close images (within 0.2 from the camera) we cannot calculate disparity and therefore the smoothness is not great at all</a:t>
            </a:r>
          </a:p>
          <a:p>
            <a:r>
              <a:rPr lang="en-AU" dirty="0"/>
              <a:t>The last example below, is very cool, calculating depth and smoothing nicely just not in the region of my hand passing the camera showing exactly where the depth starts to fail</a:t>
            </a:r>
          </a:p>
        </p:txBody>
      </p:sp>
    </p:spTree>
    <p:extLst>
      <p:ext uri="{BB962C8B-B14F-4D97-AF65-F5344CB8AC3E}">
        <p14:creationId xmlns:p14="http://schemas.microsoft.com/office/powerpoint/2010/main" val="535011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A2DED-D15B-0C09-C5A9-B62F9AC9CD5A}"/>
              </a:ext>
            </a:extLst>
          </p:cNvPr>
          <p:cNvSpPr>
            <a:spLocks noGrp="1"/>
          </p:cNvSpPr>
          <p:nvPr>
            <p:ph type="title"/>
          </p:nvPr>
        </p:nvSpPr>
        <p:spPr>
          <a:xfrm>
            <a:off x="894348" y="2691231"/>
            <a:ext cx="10515600" cy="1325563"/>
          </a:xfrm>
        </p:spPr>
        <p:txBody>
          <a:bodyPr/>
          <a:lstStyle/>
          <a:p>
            <a:pPr algn="ctr"/>
            <a:r>
              <a:rPr lang="en-US" dirty="0"/>
              <a:t>Closer picture examples</a:t>
            </a:r>
            <a:endParaRPr lang="en-AU" dirty="0"/>
          </a:p>
        </p:txBody>
      </p:sp>
    </p:spTree>
    <p:extLst>
      <p:ext uri="{BB962C8B-B14F-4D97-AF65-F5344CB8AC3E}">
        <p14:creationId xmlns:p14="http://schemas.microsoft.com/office/powerpoint/2010/main" val="967085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F0AE3-B765-F5EB-CB3C-9221A96A27AB}"/>
              </a:ext>
            </a:extLst>
          </p:cNvPr>
          <p:cNvSpPr>
            <a:spLocks noGrp="1"/>
          </p:cNvSpPr>
          <p:nvPr>
            <p:ph type="title"/>
          </p:nvPr>
        </p:nvSpPr>
        <p:spPr/>
        <p:txBody>
          <a:bodyPr/>
          <a:lstStyle/>
          <a:p>
            <a:endParaRPr lang="en-AU"/>
          </a:p>
        </p:txBody>
      </p:sp>
      <p:pic>
        <p:nvPicPr>
          <p:cNvPr id="5" name="Content Placeholder 4" descr="A picture containing indoor, shoes, feet, footwear&#10;&#10;Description automatically generated">
            <a:extLst>
              <a:ext uri="{FF2B5EF4-FFF2-40B4-BE49-F238E27FC236}">
                <a16:creationId xmlns:a16="http://schemas.microsoft.com/office/drawing/2014/main" id="{A1A8CB9C-C2E6-DFF6-C858-3E3F59155D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949758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9FC7-632E-127F-40E8-5830BF0F3F62}"/>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2E7C1DB-1DFE-1880-5190-8A5E0319D804}"/>
              </a:ext>
            </a:extLst>
          </p:cNvPr>
          <p:cNvSpPr>
            <a:spLocks noGrp="1"/>
          </p:cNvSpPr>
          <p:nvPr>
            <p:ph idx="1"/>
          </p:nvPr>
        </p:nvSpPr>
        <p:spPr/>
        <p:txBody>
          <a:bodyPr/>
          <a:lstStyle/>
          <a:p>
            <a:endParaRPr lang="en-AU"/>
          </a:p>
        </p:txBody>
      </p:sp>
      <p:pic>
        <p:nvPicPr>
          <p:cNvPr id="5122" name="Picture 2">
            <a:extLst>
              <a:ext uri="{FF2B5EF4-FFF2-40B4-BE49-F238E27FC236}">
                <a16:creationId xmlns:a16="http://schemas.microsoft.com/office/drawing/2014/main" id="{58C854C8-0045-E438-ED7E-43E2FD3F25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78" y="118562"/>
            <a:ext cx="11997990" cy="6539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394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61488-D97D-F4F8-9CAD-BF736EA7D343}"/>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CFF94211-4798-AF2C-A24E-4E88C9686CB6}"/>
              </a:ext>
            </a:extLst>
          </p:cNvPr>
          <p:cNvSpPr>
            <a:spLocks noGrp="1"/>
          </p:cNvSpPr>
          <p:nvPr>
            <p:ph idx="1"/>
          </p:nvPr>
        </p:nvSpPr>
        <p:spPr/>
        <p:txBody>
          <a:bodyPr/>
          <a:lstStyle/>
          <a:p>
            <a:endParaRPr lang="en-AU"/>
          </a:p>
        </p:txBody>
      </p:sp>
      <p:pic>
        <p:nvPicPr>
          <p:cNvPr id="6146" name="Picture 2">
            <a:extLst>
              <a:ext uri="{FF2B5EF4-FFF2-40B4-BE49-F238E27FC236}">
                <a16:creationId xmlns:a16="http://schemas.microsoft.com/office/drawing/2014/main" id="{AFDB8567-D1F7-5907-26FD-041EE54A2A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6290" cy="6665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31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AE924-51C3-E84A-63BA-F933A49BCE08}"/>
              </a:ext>
            </a:extLst>
          </p:cNvPr>
          <p:cNvSpPr>
            <a:spLocks noGrp="1"/>
          </p:cNvSpPr>
          <p:nvPr>
            <p:ph type="title"/>
          </p:nvPr>
        </p:nvSpPr>
        <p:spPr/>
        <p:txBody>
          <a:bodyPr/>
          <a:lstStyle/>
          <a:p>
            <a:endParaRPr lang="en-AU"/>
          </a:p>
        </p:txBody>
      </p:sp>
      <p:pic>
        <p:nvPicPr>
          <p:cNvPr id="5" name="Content Placeholder 4" descr="A group of objects on a table&#10;&#10;Description automatically generated with low confidence">
            <a:extLst>
              <a:ext uri="{FF2B5EF4-FFF2-40B4-BE49-F238E27FC236}">
                <a16:creationId xmlns:a16="http://schemas.microsoft.com/office/drawing/2014/main" id="{F93A9F9F-5670-AA85-D941-775C9ADFD4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53366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A321D-70C2-5D2A-390E-E13D10F46323}"/>
              </a:ext>
            </a:extLst>
          </p:cNvPr>
          <p:cNvSpPr>
            <a:spLocks noGrp="1"/>
          </p:cNvSpPr>
          <p:nvPr>
            <p:ph type="title"/>
          </p:nvPr>
        </p:nvSpPr>
        <p:spPr/>
        <p:txBody>
          <a:bodyPr/>
          <a:lstStyle/>
          <a:p>
            <a:endParaRPr lang="en-AU"/>
          </a:p>
        </p:txBody>
      </p:sp>
      <p:pic>
        <p:nvPicPr>
          <p:cNvPr id="5" name="Content Placeholder 4" descr="A picture containing person, wall, indoor, person&#10;&#10;Description automatically generated">
            <a:extLst>
              <a:ext uri="{FF2B5EF4-FFF2-40B4-BE49-F238E27FC236}">
                <a16:creationId xmlns:a16="http://schemas.microsoft.com/office/drawing/2014/main" id="{6FA3CCE8-8571-6638-A45D-BBEB05163A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423872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251CC-B3B7-1BA1-29AD-8280278FACA7}"/>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8E739F3E-2E5A-6627-C2F9-35FF7737D64E}"/>
              </a:ext>
            </a:extLst>
          </p:cNvPr>
          <p:cNvSpPr>
            <a:spLocks noGrp="1"/>
          </p:cNvSpPr>
          <p:nvPr>
            <p:ph idx="1"/>
          </p:nvPr>
        </p:nvSpPr>
        <p:spPr/>
        <p:txBody>
          <a:bodyPr/>
          <a:lstStyle/>
          <a:p>
            <a:endParaRPr lang="en-AU"/>
          </a:p>
        </p:txBody>
      </p:sp>
      <p:pic>
        <p:nvPicPr>
          <p:cNvPr id="7170" name="Picture 2">
            <a:extLst>
              <a:ext uri="{FF2B5EF4-FFF2-40B4-BE49-F238E27FC236}">
                <a16:creationId xmlns:a16="http://schemas.microsoft.com/office/drawing/2014/main" id="{EFBB8F58-9593-BB49-40A8-BA920DC1B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03388" cy="6650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869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B855C-29F4-5AE6-2180-26A5F903EAF6}"/>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DCBBE66F-623D-3F89-2037-48CE58294FD5}"/>
              </a:ext>
            </a:extLst>
          </p:cNvPr>
          <p:cNvSpPr>
            <a:spLocks noGrp="1"/>
          </p:cNvSpPr>
          <p:nvPr>
            <p:ph idx="1"/>
          </p:nvPr>
        </p:nvSpPr>
        <p:spPr/>
        <p:txBody>
          <a:bodyPr/>
          <a:lstStyle/>
          <a:p>
            <a:endParaRPr lang="en-AU"/>
          </a:p>
        </p:txBody>
      </p:sp>
      <p:pic>
        <p:nvPicPr>
          <p:cNvPr id="8194" name="Picture 2">
            <a:extLst>
              <a:ext uri="{FF2B5EF4-FFF2-40B4-BE49-F238E27FC236}">
                <a16:creationId xmlns:a16="http://schemas.microsoft.com/office/drawing/2014/main" id="{5195CF72-8D59-D693-D7B1-A99A473B6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17" y="0"/>
            <a:ext cx="12096641" cy="6616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969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01430-D1F5-B106-0C35-410362C32218}"/>
              </a:ext>
            </a:extLst>
          </p:cNvPr>
          <p:cNvSpPr>
            <a:spLocks noGrp="1"/>
          </p:cNvSpPr>
          <p:nvPr>
            <p:ph type="title"/>
          </p:nvPr>
        </p:nvSpPr>
        <p:spPr/>
        <p:txBody>
          <a:bodyPr/>
          <a:lstStyle/>
          <a:p>
            <a:endParaRPr lang="en-AU"/>
          </a:p>
        </p:txBody>
      </p:sp>
      <p:pic>
        <p:nvPicPr>
          <p:cNvPr id="5" name="Content Placeholder 4" descr="A person sitting on a bed&#10;&#10;Description automatically generated with low confidence">
            <a:extLst>
              <a:ext uri="{FF2B5EF4-FFF2-40B4-BE49-F238E27FC236}">
                <a16:creationId xmlns:a16="http://schemas.microsoft.com/office/drawing/2014/main" id="{7C258E5C-40AC-91DD-5026-969857BBEF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367067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28885-0F6B-F15A-C7DC-D8AF2AAB4872}"/>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D5CE2B9E-5573-EA0E-0BF6-61643F346411}"/>
              </a:ext>
            </a:extLst>
          </p:cNvPr>
          <p:cNvSpPr>
            <a:spLocks noGrp="1"/>
          </p:cNvSpPr>
          <p:nvPr>
            <p:ph idx="1"/>
          </p:nvPr>
        </p:nvSpPr>
        <p:spPr/>
        <p:txBody>
          <a:bodyPr/>
          <a:lstStyle/>
          <a:p>
            <a:endParaRPr lang="en-AU"/>
          </a:p>
        </p:txBody>
      </p:sp>
      <p:pic>
        <p:nvPicPr>
          <p:cNvPr id="9218" name="Picture 2">
            <a:extLst>
              <a:ext uri="{FF2B5EF4-FFF2-40B4-BE49-F238E27FC236}">
                <a16:creationId xmlns:a16="http://schemas.microsoft.com/office/drawing/2014/main" id="{267207D7-95B2-16DE-C325-3AE509EB70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41742" cy="6617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563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BE8E8-23ED-3500-2C31-9CF14B1EB120}"/>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5366CEB7-73A7-16FD-3A3C-A96DF3087DDC}"/>
              </a:ext>
            </a:extLst>
          </p:cNvPr>
          <p:cNvSpPr>
            <a:spLocks noGrp="1"/>
          </p:cNvSpPr>
          <p:nvPr>
            <p:ph idx="1"/>
          </p:nvPr>
        </p:nvSpPr>
        <p:spPr/>
        <p:txBody>
          <a:bodyPr/>
          <a:lstStyle/>
          <a:p>
            <a:endParaRPr lang="en-AU"/>
          </a:p>
        </p:txBody>
      </p:sp>
      <p:pic>
        <p:nvPicPr>
          <p:cNvPr id="10244" name="Picture 4">
            <a:extLst>
              <a:ext uri="{FF2B5EF4-FFF2-40B4-BE49-F238E27FC236}">
                <a16:creationId xmlns:a16="http://schemas.microsoft.com/office/drawing/2014/main" id="{3EF2D865-6385-8E24-C4E9-DB4BC9A68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228917" cy="6676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304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BF454-F4F9-23D3-0C71-63B83FCDBDA3}"/>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17459F50-6119-3688-2A2D-F462E674F89F}"/>
              </a:ext>
            </a:extLst>
          </p:cNvPr>
          <p:cNvSpPr>
            <a:spLocks noGrp="1"/>
          </p:cNvSpPr>
          <p:nvPr>
            <p:ph idx="1"/>
          </p:nvPr>
        </p:nvSpPr>
        <p:spPr/>
        <p:txBody>
          <a:bodyPr/>
          <a:lstStyle/>
          <a:p>
            <a:endParaRPr lang="en-AU"/>
          </a:p>
        </p:txBody>
      </p:sp>
      <p:pic>
        <p:nvPicPr>
          <p:cNvPr id="1026" name="Picture 2">
            <a:extLst>
              <a:ext uri="{FF2B5EF4-FFF2-40B4-BE49-F238E27FC236}">
                <a16:creationId xmlns:a16="http://schemas.microsoft.com/office/drawing/2014/main" id="{B8604283-426A-B5E8-9DD9-8C39885A12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41" y="182562"/>
            <a:ext cx="11913318" cy="649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88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9831-1B1B-D71D-0E55-6EBD2E855232}"/>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F6D7FE78-21A8-7ABB-3FDA-D9BAEC4D8B38}"/>
              </a:ext>
            </a:extLst>
          </p:cNvPr>
          <p:cNvSpPr>
            <a:spLocks noGrp="1"/>
          </p:cNvSpPr>
          <p:nvPr>
            <p:ph idx="1"/>
          </p:nvPr>
        </p:nvSpPr>
        <p:spPr/>
        <p:txBody>
          <a:bodyPr/>
          <a:lstStyle/>
          <a:p>
            <a:endParaRPr lang="en-AU"/>
          </a:p>
        </p:txBody>
      </p:sp>
      <p:pic>
        <p:nvPicPr>
          <p:cNvPr id="1026" name="Picture 2">
            <a:extLst>
              <a:ext uri="{FF2B5EF4-FFF2-40B4-BE49-F238E27FC236}">
                <a16:creationId xmlns:a16="http://schemas.microsoft.com/office/drawing/2014/main" id="{D1C1CCB6-F098-B5AC-CA79-45157DE23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56" y="62415"/>
            <a:ext cx="12155217" cy="6624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812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C597E-D90F-EFBA-43EF-4E759B974F82}"/>
              </a:ext>
            </a:extLst>
          </p:cNvPr>
          <p:cNvSpPr>
            <a:spLocks noGrp="1"/>
          </p:cNvSpPr>
          <p:nvPr>
            <p:ph type="title"/>
          </p:nvPr>
        </p:nvSpPr>
        <p:spPr/>
        <p:txBody>
          <a:bodyPr/>
          <a:lstStyle/>
          <a:p>
            <a:endParaRPr lang="en-AU"/>
          </a:p>
        </p:txBody>
      </p:sp>
      <p:pic>
        <p:nvPicPr>
          <p:cNvPr id="5" name="Content Placeholder 4" descr="A picture containing wall, indoor, bed, bedroom&#10;&#10;Description automatically generated">
            <a:extLst>
              <a:ext uri="{FF2B5EF4-FFF2-40B4-BE49-F238E27FC236}">
                <a16:creationId xmlns:a16="http://schemas.microsoft.com/office/drawing/2014/main" id="{2570D8B7-9932-64FB-8A55-626C35C48A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770466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5D864-93EC-9E1A-3F1C-63435C9326F7}"/>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23B62B9B-6023-BFA0-AD3F-EE0F0C6B4BA2}"/>
              </a:ext>
            </a:extLst>
          </p:cNvPr>
          <p:cNvSpPr>
            <a:spLocks noGrp="1"/>
          </p:cNvSpPr>
          <p:nvPr>
            <p:ph idx="1"/>
          </p:nvPr>
        </p:nvSpPr>
        <p:spPr/>
        <p:txBody>
          <a:bodyPr/>
          <a:lstStyle/>
          <a:p>
            <a:endParaRPr lang="en-AU"/>
          </a:p>
        </p:txBody>
      </p:sp>
      <p:pic>
        <p:nvPicPr>
          <p:cNvPr id="2050" name="Picture 2">
            <a:extLst>
              <a:ext uri="{FF2B5EF4-FFF2-40B4-BE49-F238E27FC236}">
                <a16:creationId xmlns:a16="http://schemas.microsoft.com/office/drawing/2014/main" id="{580CB926-59AD-9310-1097-7C6100B0C3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53" y="182562"/>
            <a:ext cx="11870694" cy="649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962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AC7C1-A05C-721E-023E-58F60F470E1D}"/>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DF542785-3552-AB5D-AC34-3E7CEB0427D4}"/>
              </a:ext>
            </a:extLst>
          </p:cNvPr>
          <p:cNvSpPr>
            <a:spLocks noGrp="1"/>
          </p:cNvSpPr>
          <p:nvPr>
            <p:ph idx="1"/>
          </p:nvPr>
        </p:nvSpPr>
        <p:spPr/>
        <p:txBody>
          <a:bodyPr/>
          <a:lstStyle/>
          <a:p>
            <a:endParaRPr lang="en-AU"/>
          </a:p>
        </p:txBody>
      </p:sp>
      <p:pic>
        <p:nvPicPr>
          <p:cNvPr id="2050" name="Picture 2">
            <a:extLst>
              <a:ext uri="{FF2B5EF4-FFF2-40B4-BE49-F238E27FC236}">
                <a16:creationId xmlns:a16="http://schemas.microsoft.com/office/drawing/2014/main" id="{D1524D6B-66B8-0DA1-F53F-BF5145F30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15" y="143164"/>
            <a:ext cx="12034693" cy="6594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945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A6E2F-3EA6-6CA6-AEAD-867D4DE0E8AE}"/>
              </a:ext>
            </a:extLst>
          </p:cNvPr>
          <p:cNvSpPr>
            <a:spLocks noGrp="1"/>
          </p:cNvSpPr>
          <p:nvPr>
            <p:ph type="title"/>
          </p:nvPr>
        </p:nvSpPr>
        <p:spPr/>
        <p:txBody>
          <a:bodyPr/>
          <a:lstStyle/>
          <a:p>
            <a:endParaRPr lang="en-AU"/>
          </a:p>
        </p:txBody>
      </p:sp>
      <p:pic>
        <p:nvPicPr>
          <p:cNvPr id="5" name="Content Placeholder 4" descr="A book on a bed&#10;&#10;Description automatically generated with low confidence">
            <a:extLst>
              <a:ext uri="{FF2B5EF4-FFF2-40B4-BE49-F238E27FC236}">
                <a16:creationId xmlns:a16="http://schemas.microsoft.com/office/drawing/2014/main" id="{F1DC41CF-FB9E-D2D0-AC30-E4F2FBD5DB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656516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501E-0A6A-1EC0-19DB-6AD3FBB724F8}"/>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02BA8D83-6D0D-4F0F-E989-D982ABED9EA0}"/>
              </a:ext>
            </a:extLst>
          </p:cNvPr>
          <p:cNvSpPr>
            <a:spLocks noGrp="1"/>
          </p:cNvSpPr>
          <p:nvPr>
            <p:ph idx="1"/>
          </p:nvPr>
        </p:nvSpPr>
        <p:spPr/>
        <p:txBody>
          <a:bodyPr/>
          <a:lstStyle/>
          <a:p>
            <a:endParaRPr lang="en-AU"/>
          </a:p>
        </p:txBody>
      </p:sp>
      <p:pic>
        <p:nvPicPr>
          <p:cNvPr id="3074" name="Picture 2">
            <a:extLst>
              <a:ext uri="{FF2B5EF4-FFF2-40B4-BE49-F238E27FC236}">
                <a16:creationId xmlns:a16="http://schemas.microsoft.com/office/drawing/2014/main" id="{E5A0B40A-B700-2339-9F7C-9022AF111B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92" y="222069"/>
            <a:ext cx="12175802" cy="6635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945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138</Words>
  <Application>Microsoft Office PowerPoint</Application>
  <PresentationFormat>Widescreen</PresentationFormat>
  <Paragraphs>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OpenCV disparity results using stereo images and a disparity filter &amp;  Exploring close object images and their corresponding performance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Notes:</vt:lpstr>
      <vt:lpstr>Closer picture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Oldenburger</dc:creator>
  <cp:lastModifiedBy>Sean Oldenburger</cp:lastModifiedBy>
  <cp:revision>4</cp:revision>
  <dcterms:created xsi:type="dcterms:W3CDTF">2022-05-18T13:53:58Z</dcterms:created>
  <dcterms:modified xsi:type="dcterms:W3CDTF">2022-06-10T05:10:14Z</dcterms:modified>
</cp:coreProperties>
</file>