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8"/>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71" r:id="rId15"/>
    <p:sldId id="276" r:id="rId16"/>
    <p:sldId id="275" r:id="rId17"/>
    <p:sldId id="277" r:id="rId18"/>
    <p:sldId id="274" r:id="rId19"/>
    <p:sldId id="278" r:id="rId20"/>
    <p:sldId id="273" r:id="rId21"/>
    <p:sldId id="279" r:id="rId22"/>
    <p:sldId id="280" r:id="rId23"/>
    <p:sldId id="281" r:id="rId24"/>
    <p:sldId id="272" r:id="rId25"/>
    <p:sldId id="282" r:id="rId26"/>
    <p:sldId id="283" r:id="rId27"/>
    <p:sldId id="284" r:id="rId28"/>
    <p:sldId id="285" r:id="rId29"/>
    <p:sldId id="286" r:id="rId30"/>
    <p:sldId id="287"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288" r:id="rId44"/>
    <p:sldId id="301" r:id="rId45"/>
    <p:sldId id="302" r:id="rId46"/>
    <p:sldId id="303" r:id="rId47"/>
    <p:sldId id="304" r:id="rId48"/>
    <p:sldId id="266" r:id="rId49"/>
    <p:sldId id="305" r:id="rId50"/>
    <p:sldId id="267" r:id="rId51"/>
    <p:sldId id="306" r:id="rId52"/>
    <p:sldId id="307" r:id="rId53"/>
    <p:sldId id="308" r:id="rId54"/>
    <p:sldId id="309" r:id="rId55"/>
    <p:sldId id="311" r:id="rId56"/>
    <p:sldId id="310" r:id="rId57"/>
    <p:sldId id="313" r:id="rId58"/>
    <p:sldId id="312" r:id="rId59"/>
    <p:sldId id="314" r:id="rId60"/>
    <p:sldId id="315" r:id="rId61"/>
    <p:sldId id="316" r:id="rId62"/>
    <p:sldId id="317" r:id="rId63"/>
    <p:sldId id="318" r:id="rId64"/>
    <p:sldId id="319" r:id="rId65"/>
    <p:sldId id="320" r:id="rId66"/>
    <p:sldId id="321" r:id="rId67"/>
  </p:sldIdLst>
  <p:sldSz cx="12192000" cy="6858000"/>
  <p:notesSz cx="6858000" cy="9144000"/>
  <p:custDataLst>
    <p:tags r:id="rId6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3" d="100"/>
          <a:sy n="83" d="100"/>
        </p:scale>
        <p:origin x="614" y="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5B33B9-A524-864F-B6DC-844181F6E9EC}" type="doc">
      <dgm:prSet loTypeId="urn:microsoft.com/office/officeart/2005/8/layout/matrix2" loCatId="matrix" qsTypeId="urn:microsoft.com/office/officeart/2005/8/quickstyle/simple4" qsCatId="simple" csTypeId="urn:microsoft.com/office/officeart/2005/8/colors/accent1_2" csCatId="accent1" phldr="1"/>
      <dgm:spPr/>
      <dgm:t>
        <a:bodyPr/>
        <a:lstStyle/>
        <a:p>
          <a:endParaRPr lang="en-US"/>
        </a:p>
      </dgm:t>
    </dgm:pt>
    <dgm:pt modelId="{A81EEEB2-1EBB-B647-9F6B-5945C851E169}">
      <dgm:prSet phldrT="[Text]"/>
      <dgm:spPr/>
      <dgm:t>
        <a:bodyPr/>
        <a:lstStyle/>
        <a:p>
          <a:r>
            <a:rPr lang="en-US" dirty="0"/>
            <a:t>Killers</a:t>
          </a:r>
        </a:p>
      </dgm:t>
    </dgm:pt>
    <dgm:pt modelId="{52753092-DB14-D24B-908B-719AF8971DE3}" type="parTrans" cxnId="{91F3D922-8C76-9849-B778-13E839AAB74E}">
      <dgm:prSet/>
      <dgm:spPr/>
      <dgm:t>
        <a:bodyPr/>
        <a:lstStyle/>
        <a:p>
          <a:endParaRPr lang="en-US"/>
        </a:p>
      </dgm:t>
    </dgm:pt>
    <dgm:pt modelId="{D8589126-1564-A849-BA28-D4617672C456}" type="sibTrans" cxnId="{91F3D922-8C76-9849-B778-13E839AAB74E}">
      <dgm:prSet/>
      <dgm:spPr/>
      <dgm:t>
        <a:bodyPr/>
        <a:lstStyle/>
        <a:p>
          <a:endParaRPr lang="en-US"/>
        </a:p>
      </dgm:t>
    </dgm:pt>
    <dgm:pt modelId="{F0AC72A8-972A-F449-A3A5-D77A34115A66}">
      <dgm:prSet phldrT="[Text]"/>
      <dgm:spPr/>
      <dgm:t>
        <a:bodyPr/>
        <a:lstStyle/>
        <a:p>
          <a:r>
            <a:rPr lang="en-US" dirty="0"/>
            <a:t>Achievers</a:t>
          </a:r>
        </a:p>
      </dgm:t>
    </dgm:pt>
    <dgm:pt modelId="{50B8CFF6-CEC2-BC47-AA87-456277479264}" type="parTrans" cxnId="{53959237-68AA-9949-88F2-4845E0F4327C}">
      <dgm:prSet/>
      <dgm:spPr/>
      <dgm:t>
        <a:bodyPr/>
        <a:lstStyle/>
        <a:p>
          <a:endParaRPr lang="en-US"/>
        </a:p>
      </dgm:t>
    </dgm:pt>
    <dgm:pt modelId="{34E7ECE3-40D9-0942-B940-7DFF89B77B02}" type="sibTrans" cxnId="{53959237-68AA-9949-88F2-4845E0F4327C}">
      <dgm:prSet/>
      <dgm:spPr/>
      <dgm:t>
        <a:bodyPr/>
        <a:lstStyle/>
        <a:p>
          <a:endParaRPr lang="en-US"/>
        </a:p>
      </dgm:t>
    </dgm:pt>
    <dgm:pt modelId="{075FCC85-2857-074B-8E57-7A3F4F7E79F8}">
      <dgm:prSet phldrT="[Text]"/>
      <dgm:spPr/>
      <dgm:t>
        <a:bodyPr/>
        <a:lstStyle/>
        <a:p>
          <a:r>
            <a:rPr lang="en-US" dirty="0"/>
            <a:t>Socializes</a:t>
          </a:r>
        </a:p>
      </dgm:t>
    </dgm:pt>
    <dgm:pt modelId="{50B723BF-B5E3-B144-A2B9-1279F2EFA317}" type="parTrans" cxnId="{FF4CC1C0-9EBF-B44F-96A3-0F13251C7912}">
      <dgm:prSet/>
      <dgm:spPr/>
      <dgm:t>
        <a:bodyPr/>
        <a:lstStyle/>
        <a:p>
          <a:endParaRPr lang="en-US"/>
        </a:p>
      </dgm:t>
    </dgm:pt>
    <dgm:pt modelId="{EFD14834-AC66-BE4C-9AB1-CC202260DC9B}" type="sibTrans" cxnId="{FF4CC1C0-9EBF-B44F-96A3-0F13251C7912}">
      <dgm:prSet/>
      <dgm:spPr/>
      <dgm:t>
        <a:bodyPr/>
        <a:lstStyle/>
        <a:p>
          <a:endParaRPr lang="en-US"/>
        </a:p>
      </dgm:t>
    </dgm:pt>
    <dgm:pt modelId="{193DA4A3-F0A0-1C4E-A8A1-7EB5C63E0EFD}">
      <dgm:prSet phldrT="[Text]"/>
      <dgm:spPr/>
      <dgm:t>
        <a:bodyPr/>
        <a:lstStyle/>
        <a:p>
          <a:r>
            <a:rPr lang="en-US" dirty="0"/>
            <a:t>Explorers</a:t>
          </a:r>
        </a:p>
      </dgm:t>
    </dgm:pt>
    <dgm:pt modelId="{7550D57E-2DFE-C543-84BE-0792B6E744A6}" type="parTrans" cxnId="{BC07BC4C-092B-8A43-A58C-6D2A620B2FEC}">
      <dgm:prSet/>
      <dgm:spPr/>
      <dgm:t>
        <a:bodyPr/>
        <a:lstStyle/>
        <a:p>
          <a:endParaRPr lang="en-US"/>
        </a:p>
      </dgm:t>
    </dgm:pt>
    <dgm:pt modelId="{91BEDD36-3D40-694D-BF9E-2618BB1AB2AB}" type="sibTrans" cxnId="{BC07BC4C-092B-8A43-A58C-6D2A620B2FEC}">
      <dgm:prSet/>
      <dgm:spPr/>
      <dgm:t>
        <a:bodyPr/>
        <a:lstStyle/>
        <a:p>
          <a:endParaRPr lang="en-US"/>
        </a:p>
      </dgm:t>
    </dgm:pt>
    <dgm:pt modelId="{44933841-72FA-9E42-88A5-4E4055963B6D}" type="pres">
      <dgm:prSet presAssocID="{A05B33B9-A524-864F-B6DC-844181F6E9EC}" presName="matrix" presStyleCnt="0">
        <dgm:presLayoutVars>
          <dgm:chMax val="1"/>
          <dgm:dir/>
          <dgm:resizeHandles val="exact"/>
        </dgm:presLayoutVars>
      </dgm:prSet>
      <dgm:spPr/>
    </dgm:pt>
    <dgm:pt modelId="{02767B15-F82D-1049-AEBD-D198E68EE518}" type="pres">
      <dgm:prSet presAssocID="{A05B33B9-A524-864F-B6DC-844181F6E9EC}" presName="axisShape" presStyleLbl="bgShp" presStyleIdx="0" presStyleCnt="1" custScaleX="153846"/>
      <dgm:spPr/>
    </dgm:pt>
    <dgm:pt modelId="{E8D98E49-EAC3-C54F-800B-189D3BFDBFF4}" type="pres">
      <dgm:prSet presAssocID="{A05B33B9-A524-864F-B6DC-844181F6E9EC}" presName="rect1" presStyleLbl="node1" presStyleIdx="0" presStyleCnt="4" custScaleX="90192" custScaleY="90577" custLinFactNeighborX="3846" custLinFactNeighborY="5962">
        <dgm:presLayoutVars>
          <dgm:chMax val="0"/>
          <dgm:chPref val="0"/>
          <dgm:bulletEnabled val="1"/>
        </dgm:presLayoutVars>
      </dgm:prSet>
      <dgm:spPr/>
    </dgm:pt>
    <dgm:pt modelId="{B43FFCBC-9C77-354E-8D1A-113F82230902}" type="pres">
      <dgm:prSet presAssocID="{A05B33B9-A524-864F-B6DC-844181F6E9EC}" presName="rect2" presStyleLbl="node1" presStyleIdx="1" presStyleCnt="4" custScaleX="86732" custScaleY="90577" custLinFactNeighborX="-5962" custLinFactNeighborY="3846">
        <dgm:presLayoutVars>
          <dgm:chMax val="0"/>
          <dgm:chPref val="0"/>
          <dgm:bulletEnabled val="1"/>
        </dgm:presLayoutVars>
      </dgm:prSet>
      <dgm:spPr/>
    </dgm:pt>
    <dgm:pt modelId="{48D20065-09D0-6541-9C3E-E5F5CE025C53}" type="pres">
      <dgm:prSet presAssocID="{A05B33B9-A524-864F-B6DC-844181F6E9EC}" presName="rect3" presStyleLbl="node1" presStyleIdx="2" presStyleCnt="4" custScaleX="90192" custScaleY="94038" custLinFactNeighborX="7692" custLinFactNeighborY="-3846">
        <dgm:presLayoutVars>
          <dgm:chMax val="0"/>
          <dgm:chPref val="0"/>
          <dgm:bulletEnabled val="1"/>
        </dgm:presLayoutVars>
      </dgm:prSet>
      <dgm:spPr/>
    </dgm:pt>
    <dgm:pt modelId="{3808D940-0CC0-6C4F-9847-6DCF8FCCCC3E}" type="pres">
      <dgm:prSet presAssocID="{A05B33B9-A524-864F-B6DC-844181F6E9EC}" presName="rect4" presStyleLbl="node1" presStyleIdx="3" presStyleCnt="4" custScaleX="90192" custScaleY="94038" custLinFactNeighborX="-5962" custLinFactNeighborY="-2116">
        <dgm:presLayoutVars>
          <dgm:chMax val="0"/>
          <dgm:chPref val="0"/>
          <dgm:bulletEnabled val="1"/>
        </dgm:presLayoutVars>
      </dgm:prSet>
      <dgm:spPr/>
    </dgm:pt>
  </dgm:ptLst>
  <dgm:cxnLst>
    <dgm:cxn modelId="{07005518-04C0-4E0F-A996-02FE9529B469}" type="presOf" srcId="{193DA4A3-F0A0-1C4E-A8A1-7EB5C63E0EFD}" destId="{3808D940-0CC0-6C4F-9847-6DCF8FCCCC3E}" srcOrd="0" destOrd="0" presId="urn:microsoft.com/office/officeart/2005/8/layout/matrix2"/>
    <dgm:cxn modelId="{29F6861C-457E-4DB0-BEA9-82C4B5C8304C}" type="presOf" srcId="{F0AC72A8-972A-F449-A3A5-D77A34115A66}" destId="{B43FFCBC-9C77-354E-8D1A-113F82230902}" srcOrd="0" destOrd="0" presId="urn:microsoft.com/office/officeart/2005/8/layout/matrix2"/>
    <dgm:cxn modelId="{91F3D922-8C76-9849-B778-13E839AAB74E}" srcId="{A05B33B9-A524-864F-B6DC-844181F6E9EC}" destId="{A81EEEB2-1EBB-B647-9F6B-5945C851E169}" srcOrd="0" destOrd="0" parTransId="{52753092-DB14-D24B-908B-719AF8971DE3}" sibTransId="{D8589126-1564-A849-BA28-D4617672C456}"/>
    <dgm:cxn modelId="{53959237-68AA-9949-88F2-4845E0F4327C}" srcId="{A05B33B9-A524-864F-B6DC-844181F6E9EC}" destId="{F0AC72A8-972A-F449-A3A5-D77A34115A66}" srcOrd="1" destOrd="0" parTransId="{50B8CFF6-CEC2-BC47-AA87-456277479264}" sibTransId="{34E7ECE3-40D9-0942-B940-7DFF89B77B02}"/>
    <dgm:cxn modelId="{BC07BC4C-092B-8A43-A58C-6D2A620B2FEC}" srcId="{A05B33B9-A524-864F-B6DC-844181F6E9EC}" destId="{193DA4A3-F0A0-1C4E-A8A1-7EB5C63E0EFD}" srcOrd="3" destOrd="0" parTransId="{7550D57E-2DFE-C543-84BE-0792B6E744A6}" sibTransId="{91BEDD36-3D40-694D-BF9E-2618BB1AB2AB}"/>
    <dgm:cxn modelId="{8A43837A-6BFB-4139-8154-8D860AB23ABA}" type="presOf" srcId="{A05B33B9-A524-864F-B6DC-844181F6E9EC}" destId="{44933841-72FA-9E42-88A5-4E4055963B6D}" srcOrd="0" destOrd="0" presId="urn:microsoft.com/office/officeart/2005/8/layout/matrix2"/>
    <dgm:cxn modelId="{C62524B3-94A3-4E75-AA50-719D6A5C14FC}" type="presOf" srcId="{075FCC85-2857-074B-8E57-7A3F4F7E79F8}" destId="{48D20065-09D0-6541-9C3E-E5F5CE025C53}" srcOrd="0" destOrd="0" presId="urn:microsoft.com/office/officeart/2005/8/layout/matrix2"/>
    <dgm:cxn modelId="{FF4CC1C0-9EBF-B44F-96A3-0F13251C7912}" srcId="{A05B33B9-A524-864F-B6DC-844181F6E9EC}" destId="{075FCC85-2857-074B-8E57-7A3F4F7E79F8}" srcOrd="2" destOrd="0" parTransId="{50B723BF-B5E3-B144-A2B9-1279F2EFA317}" sibTransId="{EFD14834-AC66-BE4C-9AB1-CC202260DC9B}"/>
    <dgm:cxn modelId="{5229EDDA-CB8A-4417-9916-39155C5E1241}" type="presOf" srcId="{A81EEEB2-1EBB-B647-9F6B-5945C851E169}" destId="{E8D98E49-EAC3-C54F-800B-189D3BFDBFF4}" srcOrd="0" destOrd="0" presId="urn:microsoft.com/office/officeart/2005/8/layout/matrix2"/>
    <dgm:cxn modelId="{31F68068-5FDE-44C9-AB5B-953750FAED27}" type="presParOf" srcId="{44933841-72FA-9E42-88A5-4E4055963B6D}" destId="{02767B15-F82D-1049-AEBD-D198E68EE518}" srcOrd="0" destOrd="0" presId="urn:microsoft.com/office/officeart/2005/8/layout/matrix2"/>
    <dgm:cxn modelId="{2677DE8B-63BF-477E-881A-80E870828513}" type="presParOf" srcId="{44933841-72FA-9E42-88A5-4E4055963B6D}" destId="{E8D98E49-EAC3-C54F-800B-189D3BFDBFF4}" srcOrd="1" destOrd="0" presId="urn:microsoft.com/office/officeart/2005/8/layout/matrix2"/>
    <dgm:cxn modelId="{728E41F1-8BF9-4D28-B16E-8BE0BA1D301B}" type="presParOf" srcId="{44933841-72FA-9E42-88A5-4E4055963B6D}" destId="{B43FFCBC-9C77-354E-8D1A-113F82230902}" srcOrd="2" destOrd="0" presId="urn:microsoft.com/office/officeart/2005/8/layout/matrix2"/>
    <dgm:cxn modelId="{BEE9011D-AD36-455C-9DDF-97842907583B}" type="presParOf" srcId="{44933841-72FA-9E42-88A5-4E4055963B6D}" destId="{48D20065-09D0-6541-9C3E-E5F5CE025C53}" srcOrd="3" destOrd="0" presId="urn:microsoft.com/office/officeart/2005/8/layout/matrix2"/>
    <dgm:cxn modelId="{577F9C7A-DE99-4D79-94A7-DA284F6F61C5}" type="presParOf" srcId="{44933841-72FA-9E42-88A5-4E4055963B6D}" destId="{3808D940-0CC0-6C4F-9847-6DCF8FCCCC3E}"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A17DCA-68C1-4CDF-81EE-5477BE70AC26}" type="doc">
      <dgm:prSet loTypeId="urn:microsoft.com/office/officeart/2005/8/layout/architecture+Icon" loCatId="relationship" qsTypeId="urn:microsoft.com/office/officeart/2005/8/quickstyle/simple1" qsCatId="simple" csTypeId="urn:microsoft.com/office/officeart/2005/8/colors/accent1_2" csCatId="accent1" phldr="1"/>
      <dgm:spPr/>
      <dgm:t>
        <a:bodyPr/>
        <a:lstStyle/>
        <a:p>
          <a:endParaRPr lang="en-CA"/>
        </a:p>
      </dgm:t>
    </dgm:pt>
    <dgm:pt modelId="{FC4EA442-3D18-4487-A2A4-027B3B9FC669}">
      <dgm:prSet phldrT="[Text]"/>
      <dgm:spPr/>
      <dgm:t>
        <a:bodyPr/>
        <a:lstStyle/>
        <a:p>
          <a:r>
            <a:rPr lang="en-CA" dirty="0"/>
            <a:t>Platform</a:t>
          </a:r>
        </a:p>
      </dgm:t>
    </dgm:pt>
    <dgm:pt modelId="{D76D73D4-ED39-49C4-A145-9AFC22705B62}" type="parTrans" cxnId="{E03DBB8F-DEFD-400D-80AD-60DAEF5A04AB}">
      <dgm:prSet/>
      <dgm:spPr/>
      <dgm:t>
        <a:bodyPr/>
        <a:lstStyle/>
        <a:p>
          <a:endParaRPr lang="en-CA"/>
        </a:p>
      </dgm:t>
    </dgm:pt>
    <dgm:pt modelId="{9CC44B1F-1B81-4504-A2DA-8832C5996BD4}" type="sibTrans" cxnId="{E03DBB8F-DEFD-400D-80AD-60DAEF5A04AB}">
      <dgm:prSet/>
      <dgm:spPr/>
      <dgm:t>
        <a:bodyPr/>
        <a:lstStyle/>
        <a:p>
          <a:endParaRPr lang="en-CA"/>
        </a:p>
      </dgm:t>
    </dgm:pt>
    <dgm:pt modelId="{7A31B96D-BDE6-4FFF-9D31-DAFFD5D14B85}">
      <dgm:prSet phldrT="[Text]"/>
      <dgm:spPr/>
      <dgm:t>
        <a:bodyPr/>
        <a:lstStyle/>
        <a:p>
          <a:r>
            <a:rPr lang="en-CA" dirty="0"/>
            <a:t>Core Systems</a:t>
          </a:r>
        </a:p>
      </dgm:t>
    </dgm:pt>
    <dgm:pt modelId="{FEFC7FC6-DE1A-481C-9C69-6B8B307A47C4}" type="parTrans" cxnId="{DDD2F3C0-B917-4D4E-B33B-C4A7EAB28EE6}">
      <dgm:prSet/>
      <dgm:spPr/>
      <dgm:t>
        <a:bodyPr/>
        <a:lstStyle/>
        <a:p>
          <a:endParaRPr lang="en-CA"/>
        </a:p>
      </dgm:t>
    </dgm:pt>
    <dgm:pt modelId="{1AEAD376-7C1A-43DC-B6BB-81F9A508D99D}" type="sibTrans" cxnId="{DDD2F3C0-B917-4D4E-B33B-C4A7EAB28EE6}">
      <dgm:prSet/>
      <dgm:spPr/>
      <dgm:t>
        <a:bodyPr/>
        <a:lstStyle/>
        <a:p>
          <a:endParaRPr lang="en-CA"/>
        </a:p>
      </dgm:t>
    </dgm:pt>
    <dgm:pt modelId="{77488800-119D-4F97-A6E5-90849A2CD445}">
      <dgm:prSet phldrT="[Text]"/>
      <dgm:spPr/>
      <dgm:t>
        <a:bodyPr/>
        <a:lstStyle/>
        <a:p>
          <a:r>
            <a:rPr lang="en-CA" dirty="0"/>
            <a:t>Resources</a:t>
          </a:r>
        </a:p>
      </dgm:t>
    </dgm:pt>
    <dgm:pt modelId="{E9B2F36B-60F8-448A-8076-3976DA989647}" type="parTrans" cxnId="{EB42CE8E-C66F-44B9-B6F2-791DAAF057D3}">
      <dgm:prSet/>
      <dgm:spPr/>
      <dgm:t>
        <a:bodyPr/>
        <a:lstStyle/>
        <a:p>
          <a:endParaRPr lang="en-CA"/>
        </a:p>
      </dgm:t>
    </dgm:pt>
    <dgm:pt modelId="{352D3F62-E28E-46F4-80B1-252097FFEA0C}" type="sibTrans" cxnId="{EB42CE8E-C66F-44B9-B6F2-791DAAF057D3}">
      <dgm:prSet/>
      <dgm:spPr/>
      <dgm:t>
        <a:bodyPr/>
        <a:lstStyle/>
        <a:p>
          <a:endParaRPr lang="en-CA"/>
        </a:p>
      </dgm:t>
    </dgm:pt>
    <dgm:pt modelId="{432051A2-71DE-4932-9139-C20734F559A7}">
      <dgm:prSet phldrT="[Text]"/>
      <dgm:spPr/>
      <dgm:t>
        <a:bodyPr/>
        <a:lstStyle/>
        <a:p>
          <a:r>
            <a:rPr lang="en-CA" dirty="0"/>
            <a:t>Low-level Renderer</a:t>
          </a:r>
        </a:p>
      </dgm:t>
    </dgm:pt>
    <dgm:pt modelId="{BC813A3A-BA32-4E53-813A-96F49972B176}" type="parTrans" cxnId="{8B397A0B-EB13-41F9-98C7-C8960140D707}">
      <dgm:prSet/>
      <dgm:spPr/>
      <dgm:t>
        <a:bodyPr/>
        <a:lstStyle/>
        <a:p>
          <a:endParaRPr lang="en-CA"/>
        </a:p>
      </dgm:t>
    </dgm:pt>
    <dgm:pt modelId="{307E09BA-4165-4917-ACAB-CCD2927C54F1}" type="sibTrans" cxnId="{8B397A0B-EB13-41F9-98C7-C8960140D707}">
      <dgm:prSet/>
      <dgm:spPr/>
      <dgm:t>
        <a:bodyPr/>
        <a:lstStyle/>
        <a:p>
          <a:endParaRPr lang="en-CA"/>
        </a:p>
      </dgm:t>
    </dgm:pt>
    <dgm:pt modelId="{C80D22A4-3BF6-42C4-99F2-5063B804D80E}">
      <dgm:prSet phldrT="[Text]"/>
      <dgm:spPr/>
      <dgm:t>
        <a:bodyPr/>
        <a:lstStyle/>
        <a:p>
          <a:r>
            <a:rPr lang="en-CA" dirty="0"/>
            <a:t>Collision &amp; Physics</a:t>
          </a:r>
        </a:p>
      </dgm:t>
    </dgm:pt>
    <dgm:pt modelId="{76CD7A63-2393-4AA9-9E66-75A747AF9617}" type="parTrans" cxnId="{D1349B5E-7206-48D2-98B6-ECDEF1C80CE8}">
      <dgm:prSet/>
      <dgm:spPr/>
      <dgm:t>
        <a:bodyPr/>
        <a:lstStyle/>
        <a:p>
          <a:endParaRPr lang="en-CA"/>
        </a:p>
      </dgm:t>
    </dgm:pt>
    <dgm:pt modelId="{9D792715-6772-466B-9383-E93DF4C922AD}" type="sibTrans" cxnId="{D1349B5E-7206-48D2-98B6-ECDEF1C80CE8}">
      <dgm:prSet/>
      <dgm:spPr/>
      <dgm:t>
        <a:bodyPr/>
        <a:lstStyle/>
        <a:p>
          <a:endParaRPr lang="en-CA"/>
        </a:p>
      </dgm:t>
    </dgm:pt>
    <dgm:pt modelId="{72BBD3CB-E6C4-45DA-A0C8-B186237EA5FD}">
      <dgm:prSet phldrT="[Text]"/>
      <dgm:spPr/>
      <dgm:t>
        <a:bodyPr/>
        <a:lstStyle/>
        <a:p>
          <a:r>
            <a:rPr lang="en-CA" dirty="0"/>
            <a:t>HID</a:t>
          </a:r>
        </a:p>
      </dgm:t>
    </dgm:pt>
    <dgm:pt modelId="{64815078-263A-461A-9736-528A4FE7B9CA}" type="parTrans" cxnId="{EB66F9B7-4238-4CF2-BC32-6D093DD473D0}">
      <dgm:prSet/>
      <dgm:spPr/>
      <dgm:t>
        <a:bodyPr/>
        <a:lstStyle/>
        <a:p>
          <a:endParaRPr lang="en-CA"/>
        </a:p>
      </dgm:t>
    </dgm:pt>
    <dgm:pt modelId="{603048EF-13AD-43C0-8084-8EF89DFFE53A}" type="sibTrans" cxnId="{EB66F9B7-4238-4CF2-BC32-6D093DD473D0}">
      <dgm:prSet/>
      <dgm:spPr/>
      <dgm:t>
        <a:bodyPr/>
        <a:lstStyle/>
        <a:p>
          <a:endParaRPr lang="en-CA"/>
        </a:p>
      </dgm:t>
    </dgm:pt>
    <dgm:pt modelId="{8C1CE2D9-4B74-4718-AE37-73E1C2053412}">
      <dgm:prSet phldrT="[Text]"/>
      <dgm:spPr/>
      <dgm:t>
        <a:bodyPr/>
        <a:lstStyle/>
        <a:p>
          <a:r>
            <a:rPr lang="en-CA" dirty="0"/>
            <a:t>Audio</a:t>
          </a:r>
        </a:p>
      </dgm:t>
    </dgm:pt>
    <dgm:pt modelId="{155DF44C-6138-48AE-B629-A26D2EC7DA6B}" type="parTrans" cxnId="{6688970B-F75B-495E-91DA-A109B4FBFAAA}">
      <dgm:prSet/>
      <dgm:spPr/>
      <dgm:t>
        <a:bodyPr/>
        <a:lstStyle/>
        <a:p>
          <a:endParaRPr lang="en-CA"/>
        </a:p>
      </dgm:t>
    </dgm:pt>
    <dgm:pt modelId="{E8BDD7E8-CF12-489F-A608-25DD19021F63}" type="sibTrans" cxnId="{6688970B-F75B-495E-91DA-A109B4FBFAAA}">
      <dgm:prSet/>
      <dgm:spPr/>
      <dgm:t>
        <a:bodyPr/>
        <a:lstStyle/>
        <a:p>
          <a:endParaRPr lang="en-CA"/>
        </a:p>
      </dgm:t>
    </dgm:pt>
    <dgm:pt modelId="{2594C520-2D39-4656-923F-1D73701B2152}">
      <dgm:prSet phldrT="[Text]"/>
      <dgm:spPr/>
      <dgm:t>
        <a:bodyPr/>
        <a:lstStyle/>
        <a:p>
          <a:r>
            <a:rPr lang="en-CA" dirty="0"/>
            <a:t>Visual Effects</a:t>
          </a:r>
        </a:p>
      </dgm:t>
    </dgm:pt>
    <dgm:pt modelId="{EF0BAD16-6642-4000-9B77-800FD18B1FDF}" type="parTrans" cxnId="{E1923B45-A4E6-423C-A73F-E496D70E3C07}">
      <dgm:prSet/>
      <dgm:spPr/>
      <dgm:t>
        <a:bodyPr/>
        <a:lstStyle/>
        <a:p>
          <a:endParaRPr lang="en-CA"/>
        </a:p>
      </dgm:t>
    </dgm:pt>
    <dgm:pt modelId="{6C3E9CD2-B594-4B7C-9D27-2E23B31BA113}" type="sibTrans" cxnId="{E1923B45-A4E6-423C-A73F-E496D70E3C07}">
      <dgm:prSet/>
      <dgm:spPr/>
      <dgm:t>
        <a:bodyPr/>
        <a:lstStyle/>
        <a:p>
          <a:endParaRPr lang="en-CA"/>
        </a:p>
      </dgm:t>
    </dgm:pt>
    <dgm:pt modelId="{C0B29C5C-995B-4DF9-88BA-D5909048631F}">
      <dgm:prSet phldrT="[Text]"/>
      <dgm:spPr/>
      <dgm:t>
        <a:bodyPr/>
        <a:lstStyle/>
        <a:p>
          <a:r>
            <a:rPr lang="en-CA" dirty="0"/>
            <a:t>Front-End</a:t>
          </a:r>
        </a:p>
      </dgm:t>
    </dgm:pt>
    <dgm:pt modelId="{1D34E99C-E80C-484D-85BD-48905B090920}" type="parTrans" cxnId="{626D74B2-A3D8-462D-A12E-EF9EC5B43CDB}">
      <dgm:prSet/>
      <dgm:spPr/>
      <dgm:t>
        <a:bodyPr/>
        <a:lstStyle/>
        <a:p>
          <a:endParaRPr lang="en-CA"/>
        </a:p>
      </dgm:t>
    </dgm:pt>
    <dgm:pt modelId="{2FB56EE6-F116-4457-B64F-E03DB252D05C}" type="sibTrans" cxnId="{626D74B2-A3D8-462D-A12E-EF9EC5B43CDB}">
      <dgm:prSet/>
      <dgm:spPr/>
      <dgm:t>
        <a:bodyPr/>
        <a:lstStyle/>
        <a:p>
          <a:endParaRPr lang="en-CA"/>
        </a:p>
      </dgm:t>
    </dgm:pt>
    <dgm:pt modelId="{81F938A4-2B05-4C70-BC16-A95B1D766D4C}">
      <dgm:prSet phldrT="[Text]"/>
      <dgm:spPr/>
      <dgm:t>
        <a:bodyPr/>
        <a:lstStyle/>
        <a:p>
          <a:r>
            <a:rPr lang="en-CA" dirty="0"/>
            <a:t>Gameplay Foundations</a:t>
          </a:r>
        </a:p>
      </dgm:t>
    </dgm:pt>
    <dgm:pt modelId="{196E557E-0476-46ED-B966-7467DB8E450E}" type="parTrans" cxnId="{0403F630-3A44-40B7-9DD3-7C64ABEF9BC9}">
      <dgm:prSet/>
      <dgm:spPr/>
      <dgm:t>
        <a:bodyPr/>
        <a:lstStyle/>
        <a:p>
          <a:endParaRPr lang="en-CA"/>
        </a:p>
      </dgm:t>
    </dgm:pt>
    <dgm:pt modelId="{66CB9A4E-C58D-4564-8BF0-F2E9F3D759E7}" type="sibTrans" cxnId="{0403F630-3A44-40B7-9DD3-7C64ABEF9BC9}">
      <dgm:prSet/>
      <dgm:spPr/>
      <dgm:t>
        <a:bodyPr/>
        <a:lstStyle/>
        <a:p>
          <a:endParaRPr lang="en-CA"/>
        </a:p>
      </dgm:t>
    </dgm:pt>
    <dgm:pt modelId="{2FF59711-B1FD-487B-B1B2-DA177B58CFFE}">
      <dgm:prSet phldrT="[Text]"/>
      <dgm:spPr/>
      <dgm:t>
        <a:bodyPr/>
        <a:lstStyle/>
        <a:p>
          <a:r>
            <a:rPr lang="en-CA" dirty="0"/>
            <a:t>Game-specific rendering</a:t>
          </a:r>
        </a:p>
      </dgm:t>
    </dgm:pt>
    <dgm:pt modelId="{BFADDF8D-349E-4280-9283-D10A65E9147A}" type="parTrans" cxnId="{EC97CBB4-2546-41CD-B70A-71027F765E34}">
      <dgm:prSet/>
      <dgm:spPr/>
      <dgm:t>
        <a:bodyPr/>
        <a:lstStyle/>
        <a:p>
          <a:endParaRPr lang="en-CA"/>
        </a:p>
      </dgm:t>
    </dgm:pt>
    <dgm:pt modelId="{4A676235-086F-4DF2-8B25-8DAE99465BA6}" type="sibTrans" cxnId="{EC97CBB4-2546-41CD-B70A-71027F765E34}">
      <dgm:prSet/>
      <dgm:spPr/>
      <dgm:t>
        <a:bodyPr/>
        <a:lstStyle/>
        <a:p>
          <a:endParaRPr lang="en-CA"/>
        </a:p>
      </dgm:t>
    </dgm:pt>
    <dgm:pt modelId="{96AE4601-3D7F-4312-B8F3-318D25A04EE8}">
      <dgm:prSet phldrT="[Text]"/>
      <dgm:spPr/>
      <dgm:t>
        <a:bodyPr/>
        <a:lstStyle/>
        <a:p>
          <a:r>
            <a:rPr lang="en-CA" dirty="0"/>
            <a:t>Game Cameras</a:t>
          </a:r>
        </a:p>
      </dgm:t>
    </dgm:pt>
    <dgm:pt modelId="{DE955435-A391-475A-84D6-70BC8839FF6A}" type="parTrans" cxnId="{7DA9B5A7-CFF3-47B8-862C-969B0671D1A6}">
      <dgm:prSet/>
      <dgm:spPr/>
      <dgm:t>
        <a:bodyPr/>
        <a:lstStyle/>
        <a:p>
          <a:endParaRPr lang="en-CA"/>
        </a:p>
      </dgm:t>
    </dgm:pt>
    <dgm:pt modelId="{56DFA556-960F-47E6-8800-DE65EA8D6877}" type="sibTrans" cxnId="{7DA9B5A7-CFF3-47B8-862C-969B0671D1A6}">
      <dgm:prSet/>
      <dgm:spPr/>
      <dgm:t>
        <a:bodyPr/>
        <a:lstStyle/>
        <a:p>
          <a:endParaRPr lang="en-CA"/>
        </a:p>
      </dgm:t>
    </dgm:pt>
    <dgm:pt modelId="{FCB8999C-B08C-4145-A8CB-9CA529103652}">
      <dgm:prSet phldrT="[Text]"/>
      <dgm:spPr/>
      <dgm:t>
        <a:bodyPr/>
        <a:lstStyle/>
        <a:p>
          <a:r>
            <a:rPr lang="en-CA" dirty="0"/>
            <a:t>AI</a:t>
          </a:r>
        </a:p>
      </dgm:t>
    </dgm:pt>
    <dgm:pt modelId="{44270A1E-1153-4B51-B0DD-28847FB20F7C}" type="parTrans" cxnId="{2EE1F5B7-9FBA-4FAA-8F73-9DB498349FAF}">
      <dgm:prSet/>
      <dgm:spPr/>
      <dgm:t>
        <a:bodyPr/>
        <a:lstStyle/>
        <a:p>
          <a:endParaRPr lang="en-CA"/>
        </a:p>
      </dgm:t>
    </dgm:pt>
    <dgm:pt modelId="{C0E774E6-9550-48B8-80AF-726E3BB64690}" type="sibTrans" cxnId="{2EE1F5B7-9FBA-4FAA-8F73-9DB498349FAF}">
      <dgm:prSet/>
      <dgm:spPr/>
      <dgm:t>
        <a:bodyPr/>
        <a:lstStyle/>
        <a:p>
          <a:endParaRPr lang="en-CA"/>
        </a:p>
      </dgm:t>
    </dgm:pt>
    <dgm:pt modelId="{05588B75-0B3F-4BD8-84CD-2FDD22D5444E}">
      <dgm:prSet phldrT="[Text]"/>
      <dgm:spPr/>
      <dgm:t>
        <a:bodyPr/>
        <a:lstStyle/>
        <a:p>
          <a:r>
            <a:rPr lang="en-CA" dirty="0"/>
            <a:t>Player Mechanics</a:t>
          </a:r>
        </a:p>
      </dgm:t>
    </dgm:pt>
    <dgm:pt modelId="{BC1E1005-2DC8-42FC-9C60-AAEFAE26E4AC}" type="parTrans" cxnId="{AC95F271-859F-4A65-B145-575492E06ED7}">
      <dgm:prSet/>
      <dgm:spPr/>
      <dgm:t>
        <a:bodyPr/>
        <a:lstStyle/>
        <a:p>
          <a:endParaRPr lang="en-CA"/>
        </a:p>
      </dgm:t>
    </dgm:pt>
    <dgm:pt modelId="{0BA6A2FA-A5B5-4D0D-9FE5-9180F63D67FD}" type="sibTrans" cxnId="{AC95F271-859F-4A65-B145-575492E06ED7}">
      <dgm:prSet/>
      <dgm:spPr/>
      <dgm:t>
        <a:bodyPr/>
        <a:lstStyle/>
        <a:p>
          <a:endParaRPr lang="en-CA"/>
        </a:p>
      </dgm:t>
    </dgm:pt>
    <dgm:pt modelId="{2D0911FD-2910-4D58-847A-61C9A70AC661}">
      <dgm:prSet phldrT="[Text]"/>
      <dgm:spPr/>
      <dgm:t>
        <a:bodyPr/>
        <a:lstStyle/>
        <a:p>
          <a:r>
            <a:rPr lang="en-CA" dirty="0"/>
            <a:t>HUD</a:t>
          </a:r>
        </a:p>
      </dgm:t>
    </dgm:pt>
    <dgm:pt modelId="{FF214422-C5E0-4890-8DD5-B464F2F72769}" type="parTrans" cxnId="{32E5E903-2685-45E0-8BC5-D0D9A1B7CEC8}">
      <dgm:prSet/>
      <dgm:spPr/>
      <dgm:t>
        <a:bodyPr/>
        <a:lstStyle/>
        <a:p>
          <a:endParaRPr lang="en-CA"/>
        </a:p>
      </dgm:t>
    </dgm:pt>
    <dgm:pt modelId="{41B7B5D1-B51F-4B9F-8F7D-768EF7104F35}" type="sibTrans" cxnId="{32E5E903-2685-45E0-8BC5-D0D9A1B7CEC8}">
      <dgm:prSet/>
      <dgm:spPr/>
      <dgm:t>
        <a:bodyPr/>
        <a:lstStyle/>
        <a:p>
          <a:endParaRPr lang="en-CA"/>
        </a:p>
      </dgm:t>
    </dgm:pt>
    <dgm:pt modelId="{F6764DAC-B380-40E0-B8B8-FC73E4BCBB7A}" type="pres">
      <dgm:prSet presAssocID="{6CA17DCA-68C1-4CDF-81EE-5477BE70AC26}" presName="Name0" presStyleCnt="0">
        <dgm:presLayoutVars>
          <dgm:chPref val="1"/>
          <dgm:dir/>
          <dgm:animOne val="branch"/>
          <dgm:animLvl val="lvl"/>
          <dgm:resizeHandles/>
        </dgm:presLayoutVars>
      </dgm:prSet>
      <dgm:spPr/>
    </dgm:pt>
    <dgm:pt modelId="{86CB7D0C-1D26-451D-BE51-03B64549F192}" type="pres">
      <dgm:prSet presAssocID="{FC4EA442-3D18-4487-A2A4-027B3B9FC669}" presName="vertOne" presStyleCnt="0"/>
      <dgm:spPr/>
    </dgm:pt>
    <dgm:pt modelId="{AEC69341-04ED-4F77-8F13-DEF845859DE5}" type="pres">
      <dgm:prSet presAssocID="{FC4EA442-3D18-4487-A2A4-027B3B9FC669}" presName="txOne" presStyleLbl="node0" presStyleIdx="0" presStyleCnt="1" custScaleY="57222">
        <dgm:presLayoutVars>
          <dgm:chPref val="3"/>
        </dgm:presLayoutVars>
      </dgm:prSet>
      <dgm:spPr/>
    </dgm:pt>
    <dgm:pt modelId="{50A31FC6-797D-47B0-BDAF-9EA79CCF9FF3}" type="pres">
      <dgm:prSet presAssocID="{FC4EA442-3D18-4487-A2A4-027B3B9FC669}" presName="parTransOne" presStyleCnt="0"/>
      <dgm:spPr/>
    </dgm:pt>
    <dgm:pt modelId="{7862F29A-7478-44F4-99B4-F99125604CE1}" type="pres">
      <dgm:prSet presAssocID="{FC4EA442-3D18-4487-A2A4-027B3B9FC669}" presName="horzOne" presStyleCnt="0"/>
      <dgm:spPr/>
    </dgm:pt>
    <dgm:pt modelId="{767B9230-4CF1-4F6F-9D62-982C9A2F324C}" type="pres">
      <dgm:prSet presAssocID="{7A31B96D-BDE6-4FFF-9D31-DAFFD5D14B85}" presName="vertTwo" presStyleCnt="0"/>
      <dgm:spPr/>
    </dgm:pt>
    <dgm:pt modelId="{B3D1FC2B-2243-4B41-ADC9-EFB290F8B48B}" type="pres">
      <dgm:prSet presAssocID="{7A31B96D-BDE6-4FFF-9D31-DAFFD5D14B85}" presName="txTwo" presStyleLbl="node2" presStyleIdx="0" presStyleCnt="1" custScaleY="54218">
        <dgm:presLayoutVars>
          <dgm:chPref val="3"/>
        </dgm:presLayoutVars>
      </dgm:prSet>
      <dgm:spPr/>
    </dgm:pt>
    <dgm:pt modelId="{8D1F9622-970C-4E02-8C52-E76F38F76B47}" type="pres">
      <dgm:prSet presAssocID="{7A31B96D-BDE6-4FFF-9D31-DAFFD5D14B85}" presName="parTransTwo" presStyleCnt="0"/>
      <dgm:spPr/>
    </dgm:pt>
    <dgm:pt modelId="{550012F8-5E02-4546-8BD3-B2CF46283B59}" type="pres">
      <dgm:prSet presAssocID="{7A31B96D-BDE6-4FFF-9D31-DAFFD5D14B85}" presName="horzTwo" presStyleCnt="0"/>
      <dgm:spPr/>
    </dgm:pt>
    <dgm:pt modelId="{BDB2ACCE-1254-4E4A-8A6A-8686D53228E5}" type="pres">
      <dgm:prSet presAssocID="{77488800-119D-4F97-A6E5-90849A2CD445}" presName="vertThree" presStyleCnt="0"/>
      <dgm:spPr/>
    </dgm:pt>
    <dgm:pt modelId="{99729E5D-EC89-4C80-9C49-396A66FDF274}" type="pres">
      <dgm:prSet presAssocID="{77488800-119D-4F97-A6E5-90849A2CD445}" presName="txThree" presStyleLbl="node3" presStyleIdx="0" presStyleCnt="1" custScaleY="49833">
        <dgm:presLayoutVars>
          <dgm:chPref val="3"/>
        </dgm:presLayoutVars>
      </dgm:prSet>
      <dgm:spPr/>
    </dgm:pt>
    <dgm:pt modelId="{285CC54C-3DFB-48F3-ACFC-06E55D5321DE}" type="pres">
      <dgm:prSet presAssocID="{77488800-119D-4F97-A6E5-90849A2CD445}" presName="parTransThree" presStyleCnt="0"/>
      <dgm:spPr/>
    </dgm:pt>
    <dgm:pt modelId="{58E2CC05-9F56-4D32-8E7B-C0DF5BED0742}" type="pres">
      <dgm:prSet presAssocID="{77488800-119D-4F97-A6E5-90849A2CD445}" presName="horzThree" presStyleCnt="0"/>
      <dgm:spPr/>
    </dgm:pt>
    <dgm:pt modelId="{C11E1543-E589-479B-83F7-68F73FA0B1AA}" type="pres">
      <dgm:prSet presAssocID="{432051A2-71DE-4932-9139-C20734F559A7}" presName="vertFour" presStyleCnt="0">
        <dgm:presLayoutVars>
          <dgm:chPref val="3"/>
        </dgm:presLayoutVars>
      </dgm:prSet>
      <dgm:spPr/>
    </dgm:pt>
    <dgm:pt modelId="{CF8C8A28-1B32-46FB-A906-C5AA583EE166}" type="pres">
      <dgm:prSet presAssocID="{432051A2-71DE-4932-9139-C20734F559A7}" presName="txFour" presStyleLbl="node4" presStyleIdx="0" presStyleCnt="12">
        <dgm:presLayoutVars>
          <dgm:chPref val="3"/>
        </dgm:presLayoutVars>
      </dgm:prSet>
      <dgm:spPr/>
    </dgm:pt>
    <dgm:pt modelId="{40701327-425F-4B40-A7B6-61F28EE2E1F3}" type="pres">
      <dgm:prSet presAssocID="{432051A2-71DE-4932-9139-C20734F559A7}" presName="parTransFour" presStyleCnt="0"/>
      <dgm:spPr/>
    </dgm:pt>
    <dgm:pt modelId="{8CDDA374-3501-4F07-8709-A0246444ED1C}" type="pres">
      <dgm:prSet presAssocID="{432051A2-71DE-4932-9139-C20734F559A7}" presName="horzFour" presStyleCnt="0"/>
      <dgm:spPr/>
    </dgm:pt>
    <dgm:pt modelId="{EC96B51C-0541-4091-A366-1E4D074D2D47}" type="pres">
      <dgm:prSet presAssocID="{2594C520-2D39-4656-923F-1D73701B2152}" presName="vertFour" presStyleCnt="0">
        <dgm:presLayoutVars>
          <dgm:chPref val="3"/>
        </dgm:presLayoutVars>
      </dgm:prSet>
      <dgm:spPr/>
    </dgm:pt>
    <dgm:pt modelId="{EAA5ABEB-911C-4846-9C0A-E124AEAEBFB3}" type="pres">
      <dgm:prSet presAssocID="{2594C520-2D39-4656-923F-1D73701B2152}" presName="txFour" presStyleLbl="node4" presStyleIdx="1" presStyleCnt="12">
        <dgm:presLayoutVars>
          <dgm:chPref val="3"/>
        </dgm:presLayoutVars>
      </dgm:prSet>
      <dgm:spPr/>
    </dgm:pt>
    <dgm:pt modelId="{BA96E6E0-922D-4C58-AE40-06039C0B55F7}" type="pres">
      <dgm:prSet presAssocID="{2594C520-2D39-4656-923F-1D73701B2152}" presName="parTransFour" presStyleCnt="0"/>
      <dgm:spPr/>
    </dgm:pt>
    <dgm:pt modelId="{D5DAACCB-257B-4ADF-833E-640C72A8565B}" type="pres">
      <dgm:prSet presAssocID="{2594C520-2D39-4656-923F-1D73701B2152}" presName="horzFour" presStyleCnt="0"/>
      <dgm:spPr/>
    </dgm:pt>
    <dgm:pt modelId="{684B2F88-24CD-43C1-B0DE-3123531ED6B2}" type="pres">
      <dgm:prSet presAssocID="{2FF59711-B1FD-487B-B1B2-DA177B58CFFE}" presName="vertFour" presStyleCnt="0">
        <dgm:presLayoutVars>
          <dgm:chPref val="3"/>
        </dgm:presLayoutVars>
      </dgm:prSet>
      <dgm:spPr/>
    </dgm:pt>
    <dgm:pt modelId="{DB927117-7318-467D-9836-47B12DE6DC4D}" type="pres">
      <dgm:prSet presAssocID="{2FF59711-B1FD-487B-B1B2-DA177B58CFFE}" presName="txFour" presStyleLbl="node4" presStyleIdx="2" presStyleCnt="12" custScaleX="167559">
        <dgm:presLayoutVars>
          <dgm:chPref val="3"/>
        </dgm:presLayoutVars>
      </dgm:prSet>
      <dgm:spPr/>
    </dgm:pt>
    <dgm:pt modelId="{896170C6-4C81-473A-A290-A1D075292AB5}" type="pres">
      <dgm:prSet presAssocID="{2FF59711-B1FD-487B-B1B2-DA177B58CFFE}" presName="horzFour" presStyleCnt="0"/>
      <dgm:spPr/>
    </dgm:pt>
    <dgm:pt modelId="{028910CF-2B98-4BF0-8A74-9F1248F7EA5C}" type="pres">
      <dgm:prSet presAssocID="{4A676235-086F-4DF2-8B25-8DAE99465BA6}" presName="sibSpaceFour" presStyleCnt="0"/>
      <dgm:spPr/>
    </dgm:pt>
    <dgm:pt modelId="{F026F3FA-EB69-4C1B-9BB8-F7BC4D9C0995}" type="pres">
      <dgm:prSet presAssocID="{96AE4601-3D7F-4312-B8F3-318D25A04EE8}" presName="vertFour" presStyleCnt="0">
        <dgm:presLayoutVars>
          <dgm:chPref val="3"/>
        </dgm:presLayoutVars>
      </dgm:prSet>
      <dgm:spPr/>
    </dgm:pt>
    <dgm:pt modelId="{3675439A-0335-4222-AC48-733D2E663B61}" type="pres">
      <dgm:prSet presAssocID="{96AE4601-3D7F-4312-B8F3-318D25A04EE8}" presName="txFour" presStyleLbl="node4" presStyleIdx="3" presStyleCnt="12">
        <dgm:presLayoutVars>
          <dgm:chPref val="3"/>
        </dgm:presLayoutVars>
      </dgm:prSet>
      <dgm:spPr/>
    </dgm:pt>
    <dgm:pt modelId="{BC81AC0F-6B0F-46B5-8E65-BA2222106F60}" type="pres">
      <dgm:prSet presAssocID="{96AE4601-3D7F-4312-B8F3-318D25A04EE8}" presName="horzFour" presStyleCnt="0"/>
      <dgm:spPr/>
    </dgm:pt>
    <dgm:pt modelId="{1D26503F-83F6-4D95-8FED-B0B400840F45}" type="pres">
      <dgm:prSet presAssocID="{6C3E9CD2-B594-4B7C-9D27-2E23B31BA113}" presName="sibSpaceFour" presStyleCnt="0"/>
      <dgm:spPr/>
    </dgm:pt>
    <dgm:pt modelId="{0D8F8123-A031-4CC4-AD4A-8D2BDF75B023}" type="pres">
      <dgm:prSet presAssocID="{C0B29C5C-995B-4DF9-88BA-D5909048631F}" presName="vertFour" presStyleCnt="0">
        <dgm:presLayoutVars>
          <dgm:chPref val="3"/>
        </dgm:presLayoutVars>
      </dgm:prSet>
      <dgm:spPr/>
    </dgm:pt>
    <dgm:pt modelId="{6A09B47A-04DA-4A58-A37A-45E3D825D501}" type="pres">
      <dgm:prSet presAssocID="{C0B29C5C-995B-4DF9-88BA-D5909048631F}" presName="txFour" presStyleLbl="node4" presStyleIdx="4" presStyleCnt="12">
        <dgm:presLayoutVars>
          <dgm:chPref val="3"/>
        </dgm:presLayoutVars>
      </dgm:prSet>
      <dgm:spPr/>
    </dgm:pt>
    <dgm:pt modelId="{B3901F09-3F43-4CF4-84FC-0D1B5C215B64}" type="pres">
      <dgm:prSet presAssocID="{C0B29C5C-995B-4DF9-88BA-D5909048631F}" presName="parTransFour" presStyleCnt="0"/>
      <dgm:spPr/>
    </dgm:pt>
    <dgm:pt modelId="{0A535E1B-9B5D-4CCF-A3B2-F5CBF4EC9FBA}" type="pres">
      <dgm:prSet presAssocID="{C0B29C5C-995B-4DF9-88BA-D5909048631F}" presName="horzFour" presStyleCnt="0"/>
      <dgm:spPr/>
    </dgm:pt>
    <dgm:pt modelId="{D58CA309-7175-434F-998E-55462A55CF95}" type="pres">
      <dgm:prSet presAssocID="{2D0911FD-2910-4D58-847A-61C9A70AC661}" presName="vertFour" presStyleCnt="0">
        <dgm:presLayoutVars>
          <dgm:chPref val="3"/>
        </dgm:presLayoutVars>
      </dgm:prSet>
      <dgm:spPr/>
    </dgm:pt>
    <dgm:pt modelId="{6437D457-1FF0-4284-995E-680E4D741089}" type="pres">
      <dgm:prSet presAssocID="{2D0911FD-2910-4D58-847A-61C9A70AC661}" presName="txFour" presStyleLbl="node4" presStyleIdx="5" presStyleCnt="12">
        <dgm:presLayoutVars>
          <dgm:chPref val="3"/>
        </dgm:presLayoutVars>
      </dgm:prSet>
      <dgm:spPr/>
    </dgm:pt>
    <dgm:pt modelId="{73CF7B19-BE7E-414B-8FF4-935898123EDF}" type="pres">
      <dgm:prSet presAssocID="{2D0911FD-2910-4D58-847A-61C9A70AC661}" presName="horzFour" presStyleCnt="0"/>
      <dgm:spPr/>
    </dgm:pt>
    <dgm:pt modelId="{3D0D8603-1FF4-4CD9-BB61-D1110DDD617D}" type="pres">
      <dgm:prSet presAssocID="{307E09BA-4165-4917-ACAB-CCD2927C54F1}" presName="sibSpaceFour" presStyleCnt="0"/>
      <dgm:spPr/>
    </dgm:pt>
    <dgm:pt modelId="{1412EA50-1842-436E-ADF8-D5B6C09983FC}" type="pres">
      <dgm:prSet presAssocID="{C80D22A4-3BF6-42C4-99F2-5063B804D80E}" presName="vertFour" presStyleCnt="0">
        <dgm:presLayoutVars>
          <dgm:chPref val="3"/>
        </dgm:presLayoutVars>
      </dgm:prSet>
      <dgm:spPr/>
    </dgm:pt>
    <dgm:pt modelId="{DB1FAA8E-B372-46BE-A160-16EADF1338C3}" type="pres">
      <dgm:prSet presAssocID="{C80D22A4-3BF6-42C4-99F2-5063B804D80E}" presName="txFour" presStyleLbl="node4" presStyleIdx="6" presStyleCnt="12">
        <dgm:presLayoutVars>
          <dgm:chPref val="3"/>
        </dgm:presLayoutVars>
      </dgm:prSet>
      <dgm:spPr/>
    </dgm:pt>
    <dgm:pt modelId="{8AFC062A-4551-49B1-A218-FCC5B8F6A9C1}" type="pres">
      <dgm:prSet presAssocID="{C80D22A4-3BF6-42C4-99F2-5063B804D80E}" presName="parTransFour" presStyleCnt="0"/>
      <dgm:spPr/>
    </dgm:pt>
    <dgm:pt modelId="{295FC300-DE6B-4F9F-84BF-50777E462156}" type="pres">
      <dgm:prSet presAssocID="{C80D22A4-3BF6-42C4-99F2-5063B804D80E}" presName="horzFour" presStyleCnt="0"/>
      <dgm:spPr/>
    </dgm:pt>
    <dgm:pt modelId="{2EE87BA1-B017-43C6-B8FA-63AAC7097A1F}" type="pres">
      <dgm:prSet presAssocID="{81F938A4-2B05-4C70-BC16-A95B1D766D4C}" presName="vertFour" presStyleCnt="0">
        <dgm:presLayoutVars>
          <dgm:chPref val="3"/>
        </dgm:presLayoutVars>
      </dgm:prSet>
      <dgm:spPr/>
    </dgm:pt>
    <dgm:pt modelId="{33152181-7800-41A1-B277-514DA2D49185}" type="pres">
      <dgm:prSet presAssocID="{81F938A4-2B05-4C70-BC16-A95B1D766D4C}" presName="txFour" presStyleLbl="node4" presStyleIdx="7" presStyleCnt="12">
        <dgm:presLayoutVars>
          <dgm:chPref val="3"/>
        </dgm:presLayoutVars>
      </dgm:prSet>
      <dgm:spPr/>
    </dgm:pt>
    <dgm:pt modelId="{656A7BB7-2C9A-4160-A3E2-6A4E67E3B392}" type="pres">
      <dgm:prSet presAssocID="{81F938A4-2B05-4C70-BC16-A95B1D766D4C}" presName="parTransFour" presStyleCnt="0"/>
      <dgm:spPr/>
    </dgm:pt>
    <dgm:pt modelId="{A369AA71-B5BE-41BF-B588-039365C16987}" type="pres">
      <dgm:prSet presAssocID="{81F938A4-2B05-4C70-BC16-A95B1D766D4C}" presName="horzFour" presStyleCnt="0"/>
      <dgm:spPr/>
    </dgm:pt>
    <dgm:pt modelId="{2EC51BD4-F9D7-4F71-AED2-3E15B3702BCB}" type="pres">
      <dgm:prSet presAssocID="{FCB8999C-B08C-4145-A8CB-9CA529103652}" presName="vertFour" presStyleCnt="0">
        <dgm:presLayoutVars>
          <dgm:chPref val="3"/>
        </dgm:presLayoutVars>
      </dgm:prSet>
      <dgm:spPr/>
    </dgm:pt>
    <dgm:pt modelId="{66E5736B-22A8-4541-BA16-B1C42080681D}" type="pres">
      <dgm:prSet presAssocID="{FCB8999C-B08C-4145-A8CB-9CA529103652}" presName="txFour" presStyleLbl="node4" presStyleIdx="8" presStyleCnt="12">
        <dgm:presLayoutVars>
          <dgm:chPref val="3"/>
        </dgm:presLayoutVars>
      </dgm:prSet>
      <dgm:spPr/>
    </dgm:pt>
    <dgm:pt modelId="{1AA4D66C-F91C-4C1A-9A86-B7348D098AFA}" type="pres">
      <dgm:prSet presAssocID="{FCB8999C-B08C-4145-A8CB-9CA529103652}" presName="horzFour" presStyleCnt="0"/>
      <dgm:spPr/>
    </dgm:pt>
    <dgm:pt modelId="{3038AFBF-8079-4AD3-A485-A7A1F700232E}" type="pres">
      <dgm:prSet presAssocID="{C0E774E6-9550-48B8-80AF-726E3BB64690}" presName="sibSpaceFour" presStyleCnt="0"/>
      <dgm:spPr/>
    </dgm:pt>
    <dgm:pt modelId="{E830E1D6-B479-456A-B5F5-AE01200A8074}" type="pres">
      <dgm:prSet presAssocID="{05588B75-0B3F-4BD8-84CD-2FDD22D5444E}" presName="vertFour" presStyleCnt="0">
        <dgm:presLayoutVars>
          <dgm:chPref val="3"/>
        </dgm:presLayoutVars>
      </dgm:prSet>
      <dgm:spPr/>
    </dgm:pt>
    <dgm:pt modelId="{43DCDDD3-29D0-416A-905E-1A12DD9A01B3}" type="pres">
      <dgm:prSet presAssocID="{05588B75-0B3F-4BD8-84CD-2FDD22D5444E}" presName="txFour" presStyleLbl="node4" presStyleIdx="9" presStyleCnt="12">
        <dgm:presLayoutVars>
          <dgm:chPref val="3"/>
        </dgm:presLayoutVars>
      </dgm:prSet>
      <dgm:spPr/>
    </dgm:pt>
    <dgm:pt modelId="{D972503E-FADD-42F3-9428-536F1B830952}" type="pres">
      <dgm:prSet presAssocID="{05588B75-0B3F-4BD8-84CD-2FDD22D5444E}" presName="horzFour" presStyleCnt="0"/>
      <dgm:spPr/>
    </dgm:pt>
    <dgm:pt modelId="{27EC9D3F-951D-44C5-A20C-45932F22A893}" type="pres">
      <dgm:prSet presAssocID="{9D792715-6772-466B-9383-E93DF4C922AD}" presName="sibSpaceFour" presStyleCnt="0"/>
      <dgm:spPr/>
    </dgm:pt>
    <dgm:pt modelId="{7A8D16F1-C6BB-4EE3-AF29-7283989FBD8F}" type="pres">
      <dgm:prSet presAssocID="{72BBD3CB-E6C4-45DA-A0C8-B186237EA5FD}" presName="vertFour" presStyleCnt="0">
        <dgm:presLayoutVars>
          <dgm:chPref val="3"/>
        </dgm:presLayoutVars>
      </dgm:prSet>
      <dgm:spPr/>
    </dgm:pt>
    <dgm:pt modelId="{FBD9C550-5EAF-4D16-ABDE-56E600339D5E}" type="pres">
      <dgm:prSet presAssocID="{72BBD3CB-E6C4-45DA-A0C8-B186237EA5FD}" presName="txFour" presStyleLbl="node4" presStyleIdx="10" presStyleCnt="12">
        <dgm:presLayoutVars>
          <dgm:chPref val="3"/>
        </dgm:presLayoutVars>
      </dgm:prSet>
      <dgm:spPr/>
    </dgm:pt>
    <dgm:pt modelId="{9BC387C9-E552-4088-9EA1-AB107E583F15}" type="pres">
      <dgm:prSet presAssocID="{72BBD3CB-E6C4-45DA-A0C8-B186237EA5FD}" presName="parTransFour" presStyleCnt="0"/>
      <dgm:spPr/>
    </dgm:pt>
    <dgm:pt modelId="{C5E55E3B-6CA6-4BC1-9B8B-8278BA8AC695}" type="pres">
      <dgm:prSet presAssocID="{72BBD3CB-E6C4-45DA-A0C8-B186237EA5FD}" presName="horzFour" presStyleCnt="0"/>
      <dgm:spPr/>
    </dgm:pt>
    <dgm:pt modelId="{AE57B0CD-CAF4-446D-9F45-D62B2D53C872}" type="pres">
      <dgm:prSet presAssocID="{8C1CE2D9-4B74-4718-AE37-73E1C2053412}" presName="vertFour" presStyleCnt="0">
        <dgm:presLayoutVars>
          <dgm:chPref val="3"/>
        </dgm:presLayoutVars>
      </dgm:prSet>
      <dgm:spPr/>
    </dgm:pt>
    <dgm:pt modelId="{06D7C777-C69B-4BBD-89C6-9A9B0D05CA02}" type="pres">
      <dgm:prSet presAssocID="{8C1CE2D9-4B74-4718-AE37-73E1C2053412}" presName="txFour" presStyleLbl="node4" presStyleIdx="11" presStyleCnt="12">
        <dgm:presLayoutVars>
          <dgm:chPref val="3"/>
        </dgm:presLayoutVars>
      </dgm:prSet>
      <dgm:spPr/>
    </dgm:pt>
    <dgm:pt modelId="{D22AEB2C-9054-49A1-A407-273D5AE76258}" type="pres">
      <dgm:prSet presAssocID="{8C1CE2D9-4B74-4718-AE37-73E1C2053412}" presName="horzFour" presStyleCnt="0"/>
      <dgm:spPr/>
    </dgm:pt>
  </dgm:ptLst>
  <dgm:cxnLst>
    <dgm:cxn modelId="{32E5E903-2685-45E0-8BC5-D0D9A1B7CEC8}" srcId="{C0B29C5C-995B-4DF9-88BA-D5909048631F}" destId="{2D0911FD-2910-4D58-847A-61C9A70AC661}" srcOrd="0" destOrd="0" parTransId="{FF214422-C5E0-4890-8DD5-B464F2F72769}" sibTransId="{41B7B5D1-B51F-4B9F-8F7D-768EF7104F35}"/>
    <dgm:cxn modelId="{D804F907-D6AE-45D4-A0EF-83E944DC7036}" type="presOf" srcId="{C0B29C5C-995B-4DF9-88BA-D5909048631F}" destId="{6A09B47A-04DA-4A58-A37A-45E3D825D501}" srcOrd="0" destOrd="0" presId="urn:microsoft.com/office/officeart/2005/8/layout/architecture+Icon"/>
    <dgm:cxn modelId="{8B397A0B-EB13-41F9-98C7-C8960140D707}" srcId="{77488800-119D-4F97-A6E5-90849A2CD445}" destId="{432051A2-71DE-4932-9139-C20734F559A7}" srcOrd="0" destOrd="0" parTransId="{BC813A3A-BA32-4E53-813A-96F49972B176}" sibTransId="{307E09BA-4165-4917-ACAB-CCD2927C54F1}"/>
    <dgm:cxn modelId="{6688970B-F75B-495E-91DA-A109B4FBFAAA}" srcId="{72BBD3CB-E6C4-45DA-A0C8-B186237EA5FD}" destId="{8C1CE2D9-4B74-4718-AE37-73E1C2053412}" srcOrd="0" destOrd="0" parTransId="{155DF44C-6138-48AE-B629-A26D2EC7DA6B}" sibTransId="{E8BDD7E8-CF12-489F-A608-25DD19021F63}"/>
    <dgm:cxn modelId="{5523DF18-0918-479B-8DEF-329629AF410D}" type="presOf" srcId="{7A31B96D-BDE6-4FFF-9D31-DAFFD5D14B85}" destId="{B3D1FC2B-2243-4B41-ADC9-EFB290F8B48B}" srcOrd="0" destOrd="0" presId="urn:microsoft.com/office/officeart/2005/8/layout/architecture+Icon"/>
    <dgm:cxn modelId="{92E22B19-30D8-476A-9A76-C404D5455354}" type="presOf" srcId="{05588B75-0B3F-4BD8-84CD-2FDD22D5444E}" destId="{43DCDDD3-29D0-416A-905E-1A12DD9A01B3}" srcOrd="0" destOrd="0" presId="urn:microsoft.com/office/officeart/2005/8/layout/architecture+Icon"/>
    <dgm:cxn modelId="{6F4D572B-5F81-46B7-8EC5-3AA0CA4B3534}" type="presOf" srcId="{96AE4601-3D7F-4312-B8F3-318D25A04EE8}" destId="{3675439A-0335-4222-AC48-733D2E663B61}" srcOrd="0" destOrd="0" presId="urn:microsoft.com/office/officeart/2005/8/layout/architecture+Icon"/>
    <dgm:cxn modelId="{6185A22D-24DD-48A5-99AC-27027D2C3B86}" type="presOf" srcId="{8C1CE2D9-4B74-4718-AE37-73E1C2053412}" destId="{06D7C777-C69B-4BBD-89C6-9A9B0D05CA02}" srcOrd="0" destOrd="0" presId="urn:microsoft.com/office/officeart/2005/8/layout/architecture+Icon"/>
    <dgm:cxn modelId="{0403F630-3A44-40B7-9DD3-7C64ABEF9BC9}" srcId="{C80D22A4-3BF6-42C4-99F2-5063B804D80E}" destId="{81F938A4-2B05-4C70-BC16-A95B1D766D4C}" srcOrd="0" destOrd="0" parTransId="{196E557E-0476-46ED-B966-7467DB8E450E}" sibTransId="{66CB9A4E-C58D-4564-8BF0-F2E9F3D759E7}"/>
    <dgm:cxn modelId="{D1349B5E-7206-48D2-98B6-ECDEF1C80CE8}" srcId="{77488800-119D-4F97-A6E5-90849A2CD445}" destId="{C80D22A4-3BF6-42C4-99F2-5063B804D80E}" srcOrd="1" destOrd="0" parTransId="{76CD7A63-2393-4AA9-9E66-75A747AF9617}" sibTransId="{9D792715-6772-466B-9383-E93DF4C922AD}"/>
    <dgm:cxn modelId="{E1923B45-A4E6-423C-A73F-E496D70E3C07}" srcId="{432051A2-71DE-4932-9139-C20734F559A7}" destId="{2594C520-2D39-4656-923F-1D73701B2152}" srcOrd="0" destOrd="0" parTransId="{EF0BAD16-6642-4000-9B77-800FD18B1FDF}" sibTransId="{6C3E9CD2-B594-4B7C-9D27-2E23B31BA113}"/>
    <dgm:cxn modelId="{1F1D9545-F086-47B6-9A42-5A65941B11B8}" type="presOf" srcId="{2FF59711-B1FD-487B-B1B2-DA177B58CFFE}" destId="{DB927117-7318-467D-9836-47B12DE6DC4D}" srcOrd="0" destOrd="0" presId="urn:microsoft.com/office/officeart/2005/8/layout/architecture+Icon"/>
    <dgm:cxn modelId="{AC95F271-859F-4A65-B145-575492E06ED7}" srcId="{81F938A4-2B05-4C70-BC16-A95B1D766D4C}" destId="{05588B75-0B3F-4BD8-84CD-2FDD22D5444E}" srcOrd="1" destOrd="0" parTransId="{BC1E1005-2DC8-42FC-9C60-AAEFAE26E4AC}" sibTransId="{0BA6A2FA-A5B5-4D0D-9FE5-9180F63D67FD}"/>
    <dgm:cxn modelId="{944AD058-0270-4188-8904-BB6B47471902}" type="presOf" srcId="{81F938A4-2B05-4C70-BC16-A95B1D766D4C}" destId="{33152181-7800-41A1-B277-514DA2D49185}" srcOrd="0" destOrd="0" presId="urn:microsoft.com/office/officeart/2005/8/layout/architecture+Icon"/>
    <dgm:cxn modelId="{0C618D8E-6387-4E66-9CBF-95EBF45010B2}" type="presOf" srcId="{FCB8999C-B08C-4145-A8CB-9CA529103652}" destId="{66E5736B-22A8-4541-BA16-B1C42080681D}" srcOrd="0" destOrd="0" presId="urn:microsoft.com/office/officeart/2005/8/layout/architecture+Icon"/>
    <dgm:cxn modelId="{EB42CE8E-C66F-44B9-B6F2-791DAAF057D3}" srcId="{7A31B96D-BDE6-4FFF-9D31-DAFFD5D14B85}" destId="{77488800-119D-4F97-A6E5-90849A2CD445}" srcOrd="0" destOrd="0" parTransId="{E9B2F36B-60F8-448A-8076-3976DA989647}" sibTransId="{352D3F62-E28E-46F4-80B1-252097FFEA0C}"/>
    <dgm:cxn modelId="{E03DBB8F-DEFD-400D-80AD-60DAEF5A04AB}" srcId="{6CA17DCA-68C1-4CDF-81EE-5477BE70AC26}" destId="{FC4EA442-3D18-4487-A2A4-027B3B9FC669}" srcOrd="0" destOrd="0" parTransId="{D76D73D4-ED39-49C4-A145-9AFC22705B62}" sibTransId="{9CC44B1F-1B81-4504-A2DA-8832C5996BD4}"/>
    <dgm:cxn modelId="{E60E429F-DD7F-4D9E-90C7-0953F595D8AA}" type="presOf" srcId="{6CA17DCA-68C1-4CDF-81EE-5477BE70AC26}" destId="{F6764DAC-B380-40E0-B8B8-FC73E4BCBB7A}" srcOrd="0" destOrd="0" presId="urn:microsoft.com/office/officeart/2005/8/layout/architecture+Icon"/>
    <dgm:cxn modelId="{7DA9B5A7-CFF3-47B8-862C-969B0671D1A6}" srcId="{2594C520-2D39-4656-923F-1D73701B2152}" destId="{96AE4601-3D7F-4312-B8F3-318D25A04EE8}" srcOrd="1" destOrd="0" parTransId="{DE955435-A391-475A-84D6-70BC8839FF6A}" sibTransId="{56DFA556-960F-47E6-8800-DE65EA8D6877}"/>
    <dgm:cxn modelId="{626D74B2-A3D8-462D-A12E-EF9EC5B43CDB}" srcId="{432051A2-71DE-4932-9139-C20734F559A7}" destId="{C0B29C5C-995B-4DF9-88BA-D5909048631F}" srcOrd="1" destOrd="0" parTransId="{1D34E99C-E80C-484D-85BD-48905B090920}" sibTransId="{2FB56EE6-F116-4457-B64F-E03DB252D05C}"/>
    <dgm:cxn modelId="{EC97CBB4-2546-41CD-B70A-71027F765E34}" srcId="{2594C520-2D39-4656-923F-1D73701B2152}" destId="{2FF59711-B1FD-487B-B1B2-DA177B58CFFE}" srcOrd="0" destOrd="0" parTransId="{BFADDF8D-349E-4280-9283-D10A65E9147A}" sibTransId="{4A676235-086F-4DF2-8B25-8DAE99465BA6}"/>
    <dgm:cxn modelId="{A205B0B5-51A0-4492-80FD-0FB8630C42E7}" type="presOf" srcId="{C80D22A4-3BF6-42C4-99F2-5063B804D80E}" destId="{DB1FAA8E-B372-46BE-A160-16EADF1338C3}" srcOrd="0" destOrd="0" presId="urn:microsoft.com/office/officeart/2005/8/layout/architecture+Icon"/>
    <dgm:cxn modelId="{B120B5B5-6D0B-4725-868A-BFC5969D7413}" type="presOf" srcId="{2D0911FD-2910-4D58-847A-61C9A70AC661}" destId="{6437D457-1FF0-4284-995E-680E4D741089}" srcOrd="0" destOrd="0" presId="urn:microsoft.com/office/officeart/2005/8/layout/architecture+Icon"/>
    <dgm:cxn modelId="{2EE1F5B7-9FBA-4FAA-8F73-9DB498349FAF}" srcId="{81F938A4-2B05-4C70-BC16-A95B1D766D4C}" destId="{FCB8999C-B08C-4145-A8CB-9CA529103652}" srcOrd="0" destOrd="0" parTransId="{44270A1E-1153-4B51-B0DD-28847FB20F7C}" sibTransId="{C0E774E6-9550-48B8-80AF-726E3BB64690}"/>
    <dgm:cxn modelId="{EB66F9B7-4238-4CF2-BC32-6D093DD473D0}" srcId="{77488800-119D-4F97-A6E5-90849A2CD445}" destId="{72BBD3CB-E6C4-45DA-A0C8-B186237EA5FD}" srcOrd="2" destOrd="0" parTransId="{64815078-263A-461A-9736-528A4FE7B9CA}" sibTransId="{603048EF-13AD-43C0-8084-8EF89DFFE53A}"/>
    <dgm:cxn modelId="{7B4677BB-EFDA-472D-B87F-7102733A2723}" type="presOf" srcId="{72BBD3CB-E6C4-45DA-A0C8-B186237EA5FD}" destId="{FBD9C550-5EAF-4D16-ABDE-56E600339D5E}" srcOrd="0" destOrd="0" presId="urn:microsoft.com/office/officeart/2005/8/layout/architecture+Icon"/>
    <dgm:cxn modelId="{DDD2F3C0-B917-4D4E-B33B-C4A7EAB28EE6}" srcId="{FC4EA442-3D18-4487-A2A4-027B3B9FC669}" destId="{7A31B96D-BDE6-4FFF-9D31-DAFFD5D14B85}" srcOrd="0" destOrd="0" parTransId="{FEFC7FC6-DE1A-481C-9C69-6B8B307A47C4}" sibTransId="{1AEAD376-7C1A-43DC-B6BB-81F9A508D99D}"/>
    <dgm:cxn modelId="{ED63B4C5-D165-43CA-9CE1-8FED46B618A0}" type="presOf" srcId="{432051A2-71DE-4932-9139-C20734F559A7}" destId="{CF8C8A28-1B32-46FB-A906-C5AA583EE166}" srcOrd="0" destOrd="0" presId="urn:microsoft.com/office/officeart/2005/8/layout/architecture+Icon"/>
    <dgm:cxn modelId="{05A924DE-E95B-47BE-A71B-1F2E7663398B}" type="presOf" srcId="{2594C520-2D39-4656-923F-1D73701B2152}" destId="{EAA5ABEB-911C-4846-9C0A-E124AEAEBFB3}" srcOrd="0" destOrd="0" presId="urn:microsoft.com/office/officeart/2005/8/layout/architecture+Icon"/>
    <dgm:cxn modelId="{A9C90BEA-3FAC-4677-BF55-8DA74A942555}" type="presOf" srcId="{77488800-119D-4F97-A6E5-90849A2CD445}" destId="{99729E5D-EC89-4C80-9C49-396A66FDF274}" srcOrd="0" destOrd="0" presId="urn:microsoft.com/office/officeart/2005/8/layout/architecture+Icon"/>
    <dgm:cxn modelId="{DE018FFA-14C8-4164-9089-5E7E38768015}" type="presOf" srcId="{FC4EA442-3D18-4487-A2A4-027B3B9FC669}" destId="{AEC69341-04ED-4F77-8F13-DEF845859DE5}" srcOrd="0" destOrd="0" presId="urn:microsoft.com/office/officeart/2005/8/layout/architecture+Icon"/>
    <dgm:cxn modelId="{FCD6B6C3-DB22-4938-A113-96E578415327}" type="presParOf" srcId="{F6764DAC-B380-40E0-B8B8-FC73E4BCBB7A}" destId="{86CB7D0C-1D26-451D-BE51-03B64549F192}" srcOrd="0" destOrd="0" presId="urn:microsoft.com/office/officeart/2005/8/layout/architecture+Icon"/>
    <dgm:cxn modelId="{6F6D86E2-F796-4821-A447-FE7066928B32}" type="presParOf" srcId="{86CB7D0C-1D26-451D-BE51-03B64549F192}" destId="{AEC69341-04ED-4F77-8F13-DEF845859DE5}" srcOrd="0" destOrd="0" presId="urn:microsoft.com/office/officeart/2005/8/layout/architecture+Icon"/>
    <dgm:cxn modelId="{3192CC05-5EBF-4ED6-A7CC-5976A12EC894}" type="presParOf" srcId="{86CB7D0C-1D26-451D-BE51-03B64549F192}" destId="{50A31FC6-797D-47B0-BDAF-9EA79CCF9FF3}" srcOrd="1" destOrd="0" presId="urn:microsoft.com/office/officeart/2005/8/layout/architecture+Icon"/>
    <dgm:cxn modelId="{2F8CBB1B-73F1-410D-8D69-4751D0BC0BDF}" type="presParOf" srcId="{86CB7D0C-1D26-451D-BE51-03B64549F192}" destId="{7862F29A-7478-44F4-99B4-F99125604CE1}" srcOrd="2" destOrd="0" presId="urn:microsoft.com/office/officeart/2005/8/layout/architecture+Icon"/>
    <dgm:cxn modelId="{25FA58D9-AD24-493D-91B9-3547AD8521EB}" type="presParOf" srcId="{7862F29A-7478-44F4-99B4-F99125604CE1}" destId="{767B9230-4CF1-4F6F-9D62-982C9A2F324C}" srcOrd="0" destOrd="0" presId="urn:microsoft.com/office/officeart/2005/8/layout/architecture+Icon"/>
    <dgm:cxn modelId="{A8AE3CC4-123C-496B-9F6F-ADA43AC4BF69}" type="presParOf" srcId="{767B9230-4CF1-4F6F-9D62-982C9A2F324C}" destId="{B3D1FC2B-2243-4B41-ADC9-EFB290F8B48B}" srcOrd="0" destOrd="0" presId="urn:microsoft.com/office/officeart/2005/8/layout/architecture+Icon"/>
    <dgm:cxn modelId="{C3E70DE0-7B11-4A4B-9468-49726DADF220}" type="presParOf" srcId="{767B9230-4CF1-4F6F-9D62-982C9A2F324C}" destId="{8D1F9622-970C-4E02-8C52-E76F38F76B47}" srcOrd="1" destOrd="0" presId="urn:microsoft.com/office/officeart/2005/8/layout/architecture+Icon"/>
    <dgm:cxn modelId="{ACBDDB02-371A-480B-997C-E01D9CC7A44B}" type="presParOf" srcId="{767B9230-4CF1-4F6F-9D62-982C9A2F324C}" destId="{550012F8-5E02-4546-8BD3-B2CF46283B59}" srcOrd="2" destOrd="0" presId="urn:microsoft.com/office/officeart/2005/8/layout/architecture+Icon"/>
    <dgm:cxn modelId="{EC91B166-D58B-4EC2-8922-A9F4A4279C1A}" type="presParOf" srcId="{550012F8-5E02-4546-8BD3-B2CF46283B59}" destId="{BDB2ACCE-1254-4E4A-8A6A-8686D53228E5}" srcOrd="0" destOrd="0" presId="urn:microsoft.com/office/officeart/2005/8/layout/architecture+Icon"/>
    <dgm:cxn modelId="{61E010D8-853A-424D-8CAF-6CA536532072}" type="presParOf" srcId="{BDB2ACCE-1254-4E4A-8A6A-8686D53228E5}" destId="{99729E5D-EC89-4C80-9C49-396A66FDF274}" srcOrd="0" destOrd="0" presId="urn:microsoft.com/office/officeart/2005/8/layout/architecture+Icon"/>
    <dgm:cxn modelId="{046EFDA2-155A-4A79-8E0D-E1109E16579E}" type="presParOf" srcId="{BDB2ACCE-1254-4E4A-8A6A-8686D53228E5}" destId="{285CC54C-3DFB-48F3-ACFC-06E55D5321DE}" srcOrd="1" destOrd="0" presId="urn:microsoft.com/office/officeart/2005/8/layout/architecture+Icon"/>
    <dgm:cxn modelId="{F0F062AB-93AF-462F-A913-360F7B1BBB10}" type="presParOf" srcId="{BDB2ACCE-1254-4E4A-8A6A-8686D53228E5}" destId="{58E2CC05-9F56-4D32-8E7B-C0DF5BED0742}" srcOrd="2" destOrd="0" presId="urn:microsoft.com/office/officeart/2005/8/layout/architecture+Icon"/>
    <dgm:cxn modelId="{2CA5B3D5-320F-4D06-8A29-5F73656261D1}" type="presParOf" srcId="{58E2CC05-9F56-4D32-8E7B-C0DF5BED0742}" destId="{C11E1543-E589-479B-83F7-68F73FA0B1AA}" srcOrd="0" destOrd="0" presId="urn:microsoft.com/office/officeart/2005/8/layout/architecture+Icon"/>
    <dgm:cxn modelId="{10CA74C1-44FD-4C7B-8708-E6FF1ED68D2C}" type="presParOf" srcId="{C11E1543-E589-479B-83F7-68F73FA0B1AA}" destId="{CF8C8A28-1B32-46FB-A906-C5AA583EE166}" srcOrd="0" destOrd="0" presId="urn:microsoft.com/office/officeart/2005/8/layout/architecture+Icon"/>
    <dgm:cxn modelId="{B8DB3291-D6B0-4132-984B-1900C229E7B5}" type="presParOf" srcId="{C11E1543-E589-479B-83F7-68F73FA0B1AA}" destId="{40701327-425F-4B40-A7B6-61F28EE2E1F3}" srcOrd="1" destOrd="0" presId="urn:microsoft.com/office/officeart/2005/8/layout/architecture+Icon"/>
    <dgm:cxn modelId="{A846C696-07DD-493D-AECB-DBF3A5B1B38D}" type="presParOf" srcId="{C11E1543-E589-479B-83F7-68F73FA0B1AA}" destId="{8CDDA374-3501-4F07-8709-A0246444ED1C}" srcOrd="2" destOrd="0" presId="urn:microsoft.com/office/officeart/2005/8/layout/architecture+Icon"/>
    <dgm:cxn modelId="{26B201DD-5A33-4B12-8C1F-34C0C487AC90}" type="presParOf" srcId="{8CDDA374-3501-4F07-8709-A0246444ED1C}" destId="{EC96B51C-0541-4091-A366-1E4D074D2D47}" srcOrd="0" destOrd="0" presId="urn:microsoft.com/office/officeart/2005/8/layout/architecture+Icon"/>
    <dgm:cxn modelId="{58073952-D88A-42D9-B03C-6B2D9A1FC185}" type="presParOf" srcId="{EC96B51C-0541-4091-A366-1E4D074D2D47}" destId="{EAA5ABEB-911C-4846-9C0A-E124AEAEBFB3}" srcOrd="0" destOrd="0" presId="urn:microsoft.com/office/officeart/2005/8/layout/architecture+Icon"/>
    <dgm:cxn modelId="{4FE34D28-BFF3-41A9-A708-B0681E4910F8}" type="presParOf" srcId="{EC96B51C-0541-4091-A366-1E4D074D2D47}" destId="{BA96E6E0-922D-4C58-AE40-06039C0B55F7}" srcOrd="1" destOrd="0" presId="urn:microsoft.com/office/officeart/2005/8/layout/architecture+Icon"/>
    <dgm:cxn modelId="{DF71DEA6-DAD5-48B3-88EB-B3CFFB5D423C}" type="presParOf" srcId="{EC96B51C-0541-4091-A366-1E4D074D2D47}" destId="{D5DAACCB-257B-4ADF-833E-640C72A8565B}" srcOrd="2" destOrd="0" presId="urn:microsoft.com/office/officeart/2005/8/layout/architecture+Icon"/>
    <dgm:cxn modelId="{99C10A0D-66B2-45B2-86F4-CB050A872B54}" type="presParOf" srcId="{D5DAACCB-257B-4ADF-833E-640C72A8565B}" destId="{684B2F88-24CD-43C1-B0DE-3123531ED6B2}" srcOrd="0" destOrd="0" presId="urn:microsoft.com/office/officeart/2005/8/layout/architecture+Icon"/>
    <dgm:cxn modelId="{56E324A5-F993-4FC7-BEBC-656CA45BE4BC}" type="presParOf" srcId="{684B2F88-24CD-43C1-B0DE-3123531ED6B2}" destId="{DB927117-7318-467D-9836-47B12DE6DC4D}" srcOrd="0" destOrd="0" presId="urn:microsoft.com/office/officeart/2005/8/layout/architecture+Icon"/>
    <dgm:cxn modelId="{7640151C-6A17-4F01-9245-83FBA62538DC}" type="presParOf" srcId="{684B2F88-24CD-43C1-B0DE-3123531ED6B2}" destId="{896170C6-4C81-473A-A290-A1D075292AB5}" srcOrd="1" destOrd="0" presId="urn:microsoft.com/office/officeart/2005/8/layout/architecture+Icon"/>
    <dgm:cxn modelId="{B6987F17-FB34-4D4F-9F25-6129C1961EB9}" type="presParOf" srcId="{D5DAACCB-257B-4ADF-833E-640C72A8565B}" destId="{028910CF-2B98-4BF0-8A74-9F1248F7EA5C}" srcOrd="1" destOrd="0" presId="urn:microsoft.com/office/officeart/2005/8/layout/architecture+Icon"/>
    <dgm:cxn modelId="{3599AF86-6719-4443-8878-9243EE09810E}" type="presParOf" srcId="{D5DAACCB-257B-4ADF-833E-640C72A8565B}" destId="{F026F3FA-EB69-4C1B-9BB8-F7BC4D9C0995}" srcOrd="2" destOrd="0" presId="urn:microsoft.com/office/officeart/2005/8/layout/architecture+Icon"/>
    <dgm:cxn modelId="{7DE74142-F405-4AFF-A657-718534E8D36E}" type="presParOf" srcId="{F026F3FA-EB69-4C1B-9BB8-F7BC4D9C0995}" destId="{3675439A-0335-4222-AC48-733D2E663B61}" srcOrd="0" destOrd="0" presId="urn:microsoft.com/office/officeart/2005/8/layout/architecture+Icon"/>
    <dgm:cxn modelId="{A4E415B6-07E4-4C01-916D-D89029EDEBC4}" type="presParOf" srcId="{F026F3FA-EB69-4C1B-9BB8-F7BC4D9C0995}" destId="{BC81AC0F-6B0F-46B5-8E65-BA2222106F60}" srcOrd="1" destOrd="0" presId="urn:microsoft.com/office/officeart/2005/8/layout/architecture+Icon"/>
    <dgm:cxn modelId="{6464BAAF-99C2-4771-837D-32DAB5C679B3}" type="presParOf" srcId="{8CDDA374-3501-4F07-8709-A0246444ED1C}" destId="{1D26503F-83F6-4D95-8FED-B0B400840F45}" srcOrd="1" destOrd="0" presId="urn:microsoft.com/office/officeart/2005/8/layout/architecture+Icon"/>
    <dgm:cxn modelId="{B74E0E22-960E-4391-BC74-CC4F8F1BBFB1}" type="presParOf" srcId="{8CDDA374-3501-4F07-8709-A0246444ED1C}" destId="{0D8F8123-A031-4CC4-AD4A-8D2BDF75B023}" srcOrd="2" destOrd="0" presId="urn:microsoft.com/office/officeart/2005/8/layout/architecture+Icon"/>
    <dgm:cxn modelId="{6F28E0A3-2F51-4E70-933E-EB980FE3745E}" type="presParOf" srcId="{0D8F8123-A031-4CC4-AD4A-8D2BDF75B023}" destId="{6A09B47A-04DA-4A58-A37A-45E3D825D501}" srcOrd="0" destOrd="0" presId="urn:microsoft.com/office/officeart/2005/8/layout/architecture+Icon"/>
    <dgm:cxn modelId="{2C4D0598-B720-41F5-999E-8CE79DF6C099}" type="presParOf" srcId="{0D8F8123-A031-4CC4-AD4A-8D2BDF75B023}" destId="{B3901F09-3F43-4CF4-84FC-0D1B5C215B64}" srcOrd="1" destOrd="0" presId="urn:microsoft.com/office/officeart/2005/8/layout/architecture+Icon"/>
    <dgm:cxn modelId="{45A5F9A7-2F17-40F9-9F34-ECC35DEDB9DD}" type="presParOf" srcId="{0D8F8123-A031-4CC4-AD4A-8D2BDF75B023}" destId="{0A535E1B-9B5D-4CCF-A3B2-F5CBF4EC9FBA}" srcOrd="2" destOrd="0" presId="urn:microsoft.com/office/officeart/2005/8/layout/architecture+Icon"/>
    <dgm:cxn modelId="{7EFA8C70-34CD-469B-8BAF-D93D758553DF}" type="presParOf" srcId="{0A535E1B-9B5D-4CCF-A3B2-F5CBF4EC9FBA}" destId="{D58CA309-7175-434F-998E-55462A55CF95}" srcOrd="0" destOrd="0" presId="urn:microsoft.com/office/officeart/2005/8/layout/architecture+Icon"/>
    <dgm:cxn modelId="{0187D129-7B5B-4F2E-B7C9-E39B21C40966}" type="presParOf" srcId="{D58CA309-7175-434F-998E-55462A55CF95}" destId="{6437D457-1FF0-4284-995E-680E4D741089}" srcOrd="0" destOrd="0" presId="urn:microsoft.com/office/officeart/2005/8/layout/architecture+Icon"/>
    <dgm:cxn modelId="{606B69A9-62E0-4AF9-97CE-E805F80B61C7}" type="presParOf" srcId="{D58CA309-7175-434F-998E-55462A55CF95}" destId="{73CF7B19-BE7E-414B-8FF4-935898123EDF}" srcOrd="1" destOrd="0" presId="urn:microsoft.com/office/officeart/2005/8/layout/architecture+Icon"/>
    <dgm:cxn modelId="{11054895-BB68-47EE-9235-8ADF5F6F4D88}" type="presParOf" srcId="{58E2CC05-9F56-4D32-8E7B-C0DF5BED0742}" destId="{3D0D8603-1FF4-4CD9-BB61-D1110DDD617D}" srcOrd="1" destOrd="0" presId="urn:microsoft.com/office/officeart/2005/8/layout/architecture+Icon"/>
    <dgm:cxn modelId="{22D2AD08-311F-43A0-94D8-9078B06F6C1A}" type="presParOf" srcId="{58E2CC05-9F56-4D32-8E7B-C0DF5BED0742}" destId="{1412EA50-1842-436E-ADF8-D5B6C09983FC}" srcOrd="2" destOrd="0" presId="urn:microsoft.com/office/officeart/2005/8/layout/architecture+Icon"/>
    <dgm:cxn modelId="{C24F5E14-EC4E-4CA3-BB7B-D9A87F7EB85A}" type="presParOf" srcId="{1412EA50-1842-436E-ADF8-D5B6C09983FC}" destId="{DB1FAA8E-B372-46BE-A160-16EADF1338C3}" srcOrd="0" destOrd="0" presId="urn:microsoft.com/office/officeart/2005/8/layout/architecture+Icon"/>
    <dgm:cxn modelId="{9B08ACA3-9B92-4AC5-BF52-2D0E8C41A9B4}" type="presParOf" srcId="{1412EA50-1842-436E-ADF8-D5B6C09983FC}" destId="{8AFC062A-4551-49B1-A218-FCC5B8F6A9C1}" srcOrd="1" destOrd="0" presId="urn:microsoft.com/office/officeart/2005/8/layout/architecture+Icon"/>
    <dgm:cxn modelId="{CD926495-2240-4645-AD10-1679DD195C2D}" type="presParOf" srcId="{1412EA50-1842-436E-ADF8-D5B6C09983FC}" destId="{295FC300-DE6B-4F9F-84BF-50777E462156}" srcOrd="2" destOrd="0" presId="urn:microsoft.com/office/officeart/2005/8/layout/architecture+Icon"/>
    <dgm:cxn modelId="{E66FE397-BDBE-4273-B853-854EB7888E28}" type="presParOf" srcId="{295FC300-DE6B-4F9F-84BF-50777E462156}" destId="{2EE87BA1-B017-43C6-B8FA-63AAC7097A1F}" srcOrd="0" destOrd="0" presId="urn:microsoft.com/office/officeart/2005/8/layout/architecture+Icon"/>
    <dgm:cxn modelId="{8719AA09-7854-46B7-862B-90C7E9C93614}" type="presParOf" srcId="{2EE87BA1-B017-43C6-B8FA-63AAC7097A1F}" destId="{33152181-7800-41A1-B277-514DA2D49185}" srcOrd="0" destOrd="0" presId="urn:microsoft.com/office/officeart/2005/8/layout/architecture+Icon"/>
    <dgm:cxn modelId="{E79FF294-8851-4F78-AA6E-D73398CF28A8}" type="presParOf" srcId="{2EE87BA1-B017-43C6-B8FA-63AAC7097A1F}" destId="{656A7BB7-2C9A-4160-A3E2-6A4E67E3B392}" srcOrd="1" destOrd="0" presId="urn:microsoft.com/office/officeart/2005/8/layout/architecture+Icon"/>
    <dgm:cxn modelId="{D8560561-CD92-4A44-A743-9B5F5A184247}" type="presParOf" srcId="{2EE87BA1-B017-43C6-B8FA-63AAC7097A1F}" destId="{A369AA71-B5BE-41BF-B588-039365C16987}" srcOrd="2" destOrd="0" presId="urn:microsoft.com/office/officeart/2005/8/layout/architecture+Icon"/>
    <dgm:cxn modelId="{6083041C-E08C-4272-B4A8-D6DB1E306362}" type="presParOf" srcId="{A369AA71-B5BE-41BF-B588-039365C16987}" destId="{2EC51BD4-F9D7-4F71-AED2-3E15B3702BCB}" srcOrd="0" destOrd="0" presId="urn:microsoft.com/office/officeart/2005/8/layout/architecture+Icon"/>
    <dgm:cxn modelId="{59DA08B4-6E51-4CE6-A29F-4E66FA036B85}" type="presParOf" srcId="{2EC51BD4-F9D7-4F71-AED2-3E15B3702BCB}" destId="{66E5736B-22A8-4541-BA16-B1C42080681D}" srcOrd="0" destOrd="0" presId="urn:microsoft.com/office/officeart/2005/8/layout/architecture+Icon"/>
    <dgm:cxn modelId="{2F52042A-89E4-4B94-86E8-9868756D87EC}" type="presParOf" srcId="{2EC51BD4-F9D7-4F71-AED2-3E15B3702BCB}" destId="{1AA4D66C-F91C-4C1A-9A86-B7348D098AFA}" srcOrd="1" destOrd="0" presId="urn:microsoft.com/office/officeart/2005/8/layout/architecture+Icon"/>
    <dgm:cxn modelId="{E1F9D095-9AC5-4C57-95DF-B7ACD7FC3518}" type="presParOf" srcId="{A369AA71-B5BE-41BF-B588-039365C16987}" destId="{3038AFBF-8079-4AD3-A485-A7A1F700232E}" srcOrd="1" destOrd="0" presId="urn:microsoft.com/office/officeart/2005/8/layout/architecture+Icon"/>
    <dgm:cxn modelId="{4BCB73CA-8FB8-4417-A40D-F2755B93F3BC}" type="presParOf" srcId="{A369AA71-B5BE-41BF-B588-039365C16987}" destId="{E830E1D6-B479-456A-B5F5-AE01200A8074}" srcOrd="2" destOrd="0" presId="urn:microsoft.com/office/officeart/2005/8/layout/architecture+Icon"/>
    <dgm:cxn modelId="{124A578A-473E-4BC5-8D5D-5AF78E18C5B6}" type="presParOf" srcId="{E830E1D6-B479-456A-B5F5-AE01200A8074}" destId="{43DCDDD3-29D0-416A-905E-1A12DD9A01B3}" srcOrd="0" destOrd="0" presId="urn:microsoft.com/office/officeart/2005/8/layout/architecture+Icon"/>
    <dgm:cxn modelId="{9ACFA8D3-4E51-4070-A2A6-2C9F64224ADC}" type="presParOf" srcId="{E830E1D6-B479-456A-B5F5-AE01200A8074}" destId="{D972503E-FADD-42F3-9428-536F1B830952}" srcOrd="1" destOrd="0" presId="urn:microsoft.com/office/officeart/2005/8/layout/architecture+Icon"/>
    <dgm:cxn modelId="{8A414774-00E4-4DD9-A50B-396CF9F7A6D8}" type="presParOf" srcId="{58E2CC05-9F56-4D32-8E7B-C0DF5BED0742}" destId="{27EC9D3F-951D-44C5-A20C-45932F22A893}" srcOrd="3" destOrd="0" presId="urn:microsoft.com/office/officeart/2005/8/layout/architecture+Icon"/>
    <dgm:cxn modelId="{E10968EA-2BAC-49FD-B470-1DF5EBF26E5F}" type="presParOf" srcId="{58E2CC05-9F56-4D32-8E7B-C0DF5BED0742}" destId="{7A8D16F1-C6BB-4EE3-AF29-7283989FBD8F}" srcOrd="4" destOrd="0" presId="urn:microsoft.com/office/officeart/2005/8/layout/architecture+Icon"/>
    <dgm:cxn modelId="{7AAA87D5-3DC7-4EF7-9267-39127C5C580F}" type="presParOf" srcId="{7A8D16F1-C6BB-4EE3-AF29-7283989FBD8F}" destId="{FBD9C550-5EAF-4D16-ABDE-56E600339D5E}" srcOrd="0" destOrd="0" presId="urn:microsoft.com/office/officeart/2005/8/layout/architecture+Icon"/>
    <dgm:cxn modelId="{1C2C83FB-81BA-4208-9226-ED2E5E591FDE}" type="presParOf" srcId="{7A8D16F1-C6BB-4EE3-AF29-7283989FBD8F}" destId="{9BC387C9-E552-4088-9EA1-AB107E583F15}" srcOrd="1" destOrd="0" presId="urn:microsoft.com/office/officeart/2005/8/layout/architecture+Icon"/>
    <dgm:cxn modelId="{4990C6BA-C469-477C-BBF5-476DE292976F}" type="presParOf" srcId="{7A8D16F1-C6BB-4EE3-AF29-7283989FBD8F}" destId="{C5E55E3B-6CA6-4BC1-9B8B-8278BA8AC695}" srcOrd="2" destOrd="0" presId="urn:microsoft.com/office/officeart/2005/8/layout/architecture+Icon"/>
    <dgm:cxn modelId="{15331525-8D9B-45B0-8ED2-D672642443D6}" type="presParOf" srcId="{C5E55E3B-6CA6-4BC1-9B8B-8278BA8AC695}" destId="{AE57B0CD-CAF4-446D-9F45-D62B2D53C872}" srcOrd="0" destOrd="0" presId="urn:microsoft.com/office/officeart/2005/8/layout/architecture+Icon"/>
    <dgm:cxn modelId="{B831B50F-857E-4B35-9012-60F6FDE8FDDA}" type="presParOf" srcId="{AE57B0CD-CAF4-446D-9F45-D62B2D53C872}" destId="{06D7C777-C69B-4BBD-89C6-9A9B0D05CA02}" srcOrd="0" destOrd="0" presId="urn:microsoft.com/office/officeart/2005/8/layout/architecture+Icon"/>
    <dgm:cxn modelId="{8BA7E20F-056C-42AC-A757-62C4BE09B3DF}" type="presParOf" srcId="{AE57B0CD-CAF4-446D-9F45-D62B2D53C872}" destId="{D22AEB2C-9054-49A1-A407-273D5AE76258}" srcOrd="1" destOrd="0" presId="urn:microsoft.com/office/officeart/2005/8/layout/architecture+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682B83-0379-4838-9683-3A4260909F19}"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CA"/>
        </a:p>
      </dgm:t>
    </dgm:pt>
    <dgm:pt modelId="{23C24AAE-0737-4577-B8F0-D0BE8052143A}">
      <dgm:prSet phldrT="[Text]"/>
      <dgm:spPr/>
      <dgm:t>
        <a:bodyPr/>
        <a:lstStyle/>
        <a:p>
          <a:r>
            <a:rPr lang="en-CA" dirty="0"/>
            <a:t>Gather Player Input</a:t>
          </a:r>
        </a:p>
      </dgm:t>
    </dgm:pt>
    <dgm:pt modelId="{E79E0348-4166-4696-B862-EE07D5B5A1F7}" type="parTrans" cxnId="{8D66FE93-7008-4607-80E6-AA3091DB89B1}">
      <dgm:prSet/>
      <dgm:spPr/>
      <dgm:t>
        <a:bodyPr/>
        <a:lstStyle/>
        <a:p>
          <a:endParaRPr lang="en-CA"/>
        </a:p>
      </dgm:t>
    </dgm:pt>
    <dgm:pt modelId="{8909B5EA-3124-421E-8DA0-3CF60655C002}" type="sibTrans" cxnId="{8D66FE93-7008-4607-80E6-AA3091DB89B1}">
      <dgm:prSet/>
      <dgm:spPr/>
      <dgm:t>
        <a:bodyPr/>
        <a:lstStyle/>
        <a:p>
          <a:endParaRPr lang="en-CA"/>
        </a:p>
      </dgm:t>
    </dgm:pt>
    <dgm:pt modelId="{18C00478-AC49-41C3-9AD6-7966A109AB9D}">
      <dgm:prSet phldrT="[Text]"/>
      <dgm:spPr/>
      <dgm:t>
        <a:bodyPr/>
        <a:lstStyle/>
        <a:p>
          <a:r>
            <a:rPr lang="en-CA" dirty="0"/>
            <a:t>Update World State</a:t>
          </a:r>
        </a:p>
      </dgm:t>
    </dgm:pt>
    <dgm:pt modelId="{F634A844-B912-4A7A-9E2F-A343094C194B}" type="parTrans" cxnId="{9E3DEA3B-5A81-44BF-863C-2F512119ECC9}">
      <dgm:prSet/>
      <dgm:spPr/>
      <dgm:t>
        <a:bodyPr/>
        <a:lstStyle/>
        <a:p>
          <a:endParaRPr lang="en-CA"/>
        </a:p>
      </dgm:t>
    </dgm:pt>
    <dgm:pt modelId="{0CEE3C46-4C3C-4A1C-98D8-151C3DC49DBD}" type="sibTrans" cxnId="{9E3DEA3B-5A81-44BF-863C-2F512119ECC9}">
      <dgm:prSet/>
      <dgm:spPr/>
      <dgm:t>
        <a:bodyPr/>
        <a:lstStyle/>
        <a:p>
          <a:endParaRPr lang="en-CA"/>
        </a:p>
      </dgm:t>
    </dgm:pt>
    <dgm:pt modelId="{18D76CB1-069C-4645-95CC-A0BF47F35733}">
      <dgm:prSet phldrT="[Text]"/>
      <dgm:spPr/>
      <dgm:t>
        <a:bodyPr/>
        <a:lstStyle/>
        <a:p>
          <a:r>
            <a:rPr lang="en-CA" dirty="0"/>
            <a:t>Apply Game Logic</a:t>
          </a:r>
        </a:p>
      </dgm:t>
    </dgm:pt>
    <dgm:pt modelId="{2C6A48F8-5981-4060-9330-E2E6D8EC101D}" type="parTrans" cxnId="{A6697126-2C61-434F-B4FD-CBCE9F491095}">
      <dgm:prSet/>
      <dgm:spPr/>
      <dgm:t>
        <a:bodyPr/>
        <a:lstStyle/>
        <a:p>
          <a:endParaRPr lang="en-CA"/>
        </a:p>
      </dgm:t>
    </dgm:pt>
    <dgm:pt modelId="{76576B44-C0C6-4DC6-904A-E9C111BD639C}" type="sibTrans" cxnId="{A6697126-2C61-434F-B4FD-CBCE9F491095}">
      <dgm:prSet/>
      <dgm:spPr/>
      <dgm:t>
        <a:bodyPr/>
        <a:lstStyle/>
        <a:p>
          <a:endParaRPr lang="en-CA"/>
        </a:p>
      </dgm:t>
    </dgm:pt>
    <dgm:pt modelId="{39EEC1F2-AAA6-4589-BF88-65B88017D697}">
      <dgm:prSet phldrT="[Text]"/>
      <dgm:spPr/>
      <dgm:t>
        <a:bodyPr/>
        <a:lstStyle/>
        <a:p>
          <a:r>
            <a:rPr lang="en-CA" dirty="0"/>
            <a:t>Draw Frame</a:t>
          </a:r>
        </a:p>
      </dgm:t>
    </dgm:pt>
    <dgm:pt modelId="{4CE41D0E-59AE-4EF5-B2A0-B0E57BB4C229}" type="parTrans" cxnId="{0B571FE1-A771-46FC-A207-D6A5880B1153}">
      <dgm:prSet/>
      <dgm:spPr/>
      <dgm:t>
        <a:bodyPr/>
        <a:lstStyle/>
        <a:p>
          <a:endParaRPr lang="en-CA"/>
        </a:p>
      </dgm:t>
    </dgm:pt>
    <dgm:pt modelId="{2F06FF7D-1601-4824-BFD5-CDD42FA9C955}" type="sibTrans" cxnId="{0B571FE1-A771-46FC-A207-D6A5880B1153}">
      <dgm:prSet/>
      <dgm:spPr/>
      <dgm:t>
        <a:bodyPr/>
        <a:lstStyle/>
        <a:p>
          <a:endParaRPr lang="en-CA"/>
        </a:p>
      </dgm:t>
    </dgm:pt>
    <dgm:pt modelId="{BF4D38C4-5B9A-438B-A10D-ECA81F69BCE5}" type="pres">
      <dgm:prSet presAssocID="{69682B83-0379-4838-9683-3A4260909F19}" presName="cycle" presStyleCnt="0">
        <dgm:presLayoutVars>
          <dgm:dir/>
          <dgm:resizeHandles val="exact"/>
        </dgm:presLayoutVars>
      </dgm:prSet>
      <dgm:spPr/>
    </dgm:pt>
    <dgm:pt modelId="{8AE04CD4-F142-4A71-BE03-3446F59F34DF}" type="pres">
      <dgm:prSet presAssocID="{23C24AAE-0737-4577-B8F0-D0BE8052143A}" presName="node" presStyleLbl="node1" presStyleIdx="0" presStyleCnt="4">
        <dgm:presLayoutVars>
          <dgm:bulletEnabled val="1"/>
        </dgm:presLayoutVars>
      </dgm:prSet>
      <dgm:spPr/>
    </dgm:pt>
    <dgm:pt modelId="{51C685E6-69D4-45BB-8B57-83F272B1BA35}" type="pres">
      <dgm:prSet presAssocID="{23C24AAE-0737-4577-B8F0-D0BE8052143A}" presName="spNode" presStyleCnt="0"/>
      <dgm:spPr/>
    </dgm:pt>
    <dgm:pt modelId="{874FBEEC-C708-4383-8A1E-C0CA2680C802}" type="pres">
      <dgm:prSet presAssocID="{8909B5EA-3124-421E-8DA0-3CF60655C002}" presName="sibTrans" presStyleLbl="sibTrans1D1" presStyleIdx="0" presStyleCnt="4"/>
      <dgm:spPr/>
    </dgm:pt>
    <dgm:pt modelId="{CD15ACB6-0BAF-4517-9593-6EAF2D2D8632}" type="pres">
      <dgm:prSet presAssocID="{18C00478-AC49-41C3-9AD6-7966A109AB9D}" presName="node" presStyleLbl="node1" presStyleIdx="1" presStyleCnt="4">
        <dgm:presLayoutVars>
          <dgm:bulletEnabled val="1"/>
        </dgm:presLayoutVars>
      </dgm:prSet>
      <dgm:spPr/>
    </dgm:pt>
    <dgm:pt modelId="{AACC7625-7773-4225-A2CF-6F82E5570DE8}" type="pres">
      <dgm:prSet presAssocID="{18C00478-AC49-41C3-9AD6-7966A109AB9D}" presName="spNode" presStyleCnt="0"/>
      <dgm:spPr/>
    </dgm:pt>
    <dgm:pt modelId="{16538C6B-CE68-46F4-9803-3227EE5040B7}" type="pres">
      <dgm:prSet presAssocID="{0CEE3C46-4C3C-4A1C-98D8-151C3DC49DBD}" presName="sibTrans" presStyleLbl="sibTrans1D1" presStyleIdx="1" presStyleCnt="4"/>
      <dgm:spPr/>
    </dgm:pt>
    <dgm:pt modelId="{027A7660-8F65-41DA-9428-8F4A77703B82}" type="pres">
      <dgm:prSet presAssocID="{18D76CB1-069C-4645-95CC-A0BF47F35733}" presName="node" presStyleLbl="node1" presStyleIdx="2" presStyleCnt="4">
        <dgm:presLayoutVars>
          <dgm:bulletEnabled val="1"/>
        </dgm:presLayoutVars>
      </dgm:prSet>
      <dgm:spPr/>
    </dgm:pt>
    <dgm:pt modelId="{C5AD1568-304E-4BD4-A2AE-32D553A2A0A8}" type="pres">
      <dgm:prSet presAssocID="{18D76CB1-069C-4645-95CC-A0BF47F35733}" presName="spNode" presStyleCnt="0"/>
      <dgm:spPr/>
    </dgm:pt>
    <dgm:pt modelId="{509ED57D-8ADD-4034-822F-DD30CD96E944}" type="pres">
      <dgm:prSet presAssocID="{76576B44-C0C6-4DC6-904A-E9C111BD639C}" presName="sibTrans" presStyleLbl="sibTrans1D1" presStyleIdx="2" presStyleCnt="4"/>
      <dgm:spPr/>
    </dgm:pt>
    <dgm:pt modelId="{B7D629FC-6413-46C4-8E1E-4F0C958B6402}" type="pres">
      <dgm:prSet presAssocID="{39EEC1F2-AAA6-4589-BF88-65B88017D697}" presName="node" presStyleLbl="node1" presStyleIdx="3" presStyleCnt="4">
        <dgm:presLayoutVars>
          <dgm:bulletEnabled val="1"/>
        </dgm:presLayoutVars>
      </dgm:prSet>
      <dgm:spPr/>
    </dgm:pt>
    <dgm:pt modelId="{1C255628-F57C-41B8-9376-1A61011F8929}" type="pres">
      <dgm:prSet presAssocID="{39EEC1F2-AAA6-4589-BF88-65B88017D697}" presName="spNode" presStyleCnt="0"/>
      <dgm:spPr/>
    </dgm:pt>
    <dgm:pt modelId="{5B5A5F3C-8942-4712-BFEB-98CA02A97535}" type="pres">
      <dgm:prSet presAssocID="{2F06FF7D-1601-4824-BFD5-CDD42FA9C955}" presName="sibTrans" presStyleLbl="sibTrans1D1" presStyleIdx="3" presStyleCnt="4"/>
      <dgm:spPr/>
    </dgm:pt>
  </dgm:ptLst>
  <dgm:cxnLst>
    <dgm:cxn modelId="{F2C6D502-365F-4D14-8DC0-4DCF2D6E356B}" type="presOf" srcId="{18D76CB1-069C-4645-95CC-A0BF47F35733}" destId="{027A7660-8F65-41DA-9428-8F4A77703B82}" srcOrd="0" destOrd="0" presId="urn:microsoft.com/office/officeart/2005/8/layout/cycle5"/>
    <dgm:cxn modelId="{A6697126-2C61-434F-B4FD-CBCE9F491095}" srcId="{69682B83-0379-4838-9683-3A4260909F19}" destId="{18D76CB1-069C-4645-95CC-A0BF47F35733}" srcOrd="2" destOrd="0" parTransId="{2C6A48F8-5981-4060-9330-E2E6D8EC101D}" sibTransId="{76576B44-C0C6-4DC6-904A-E9C111BD639C}"/>
    <dgm:cxn modelId="{9E3DEA3B-5A81-44BF-863C-2F512119ECC9}" srcId="{69682B83-0379-4838-9683-3A4260909F19}" destId="{18C00478-AC49-41C3-9AD6-7966A109AB9D}" srcOrd="1" destOrd="0" parTransId="{F634A844-B912-4A7A-9E2F-A343094C194B}" sibTransId="{0CEE3C46-4C3C-4A1C-98D8-151C3DC49DBD}"/>
    <dgm:cxn modelId="{B0027960-2EB0-4FFD-9E73-D11E36036A39}" type="presOf" srcId="{0CEE3C46-4C3C-4A1C-98D8-151C3DC49DBD}" destId="{16538C6B-CE68-46F4-9803-3227EE5040B7}" srcOrd="0" destOrd="0" presId="urn:microsoft.com/office/officeart/2005/8/layout/cycle5"/>
    <dgm:cxn modelId="{D4A8E061-6AD8-4B87-A9B1-7A1FA62423DB}" type="presOf" srcId="{18C00478-AC49-41C3-9AD6-7966A109AB9D}" destId="{CD15ACB6-0BAF-4517-9593-6EAF2D2D8632}" srcOrd="0" destOrd="0" presId="urn:microsoft.com/office/officeart/2005/8/layout/cycle5"/>
    <dgm:cxn modelId="{5147F657-E527-4DD5-B469-BB174573356B}" type="presOf" srcId="{76576B44-C0C6-4DC6-904A-E9C111BD639C}" destId="{509ED57D-8ADD-4034-822F-DD30CD96E944}" srcOrd="0" destOrd="0" presId="urn:microsoft.com/office/officeart/2005/8/layout/cycle5"/>
    <dgm:cxn modelId="{68E91692-9027-472F-BFB4-E403081EA76D}" type="presOf" srcId="{23C24AAE-0737-4577-B8F0-D0BE8052143A}" destId="{8AE04CD4-F142-4A71-BE03-3446F59F34DF}" srcOrd="0" destOrd="0" presId="urn:microsoft.com/office/officeart/2005/8/layout/cycle5"/>
    <dgm:cxn modelId="{8D66FE93-7008-4607-80E6-AA3091DB89B1}" srcId="{69682B83-0379-4838-9683-3A4260909F19}" destId="{23C24AAE-0737-4577-B8F0-D0BE8052143A}" srcOrd="0" destOrd="0" parTransId="{E79E0348-4166-4696-B862-EE07D5B5A1F7}" sibTransId="{8909B5EA-3124-421E-8DA0-3CF60655C002}"/>
    <dgm:cxn modelId="{9972C4A3-55FB-465C-9B33-A6549D7FF156}" type="presOf" srcId="{39EEC1F2-AAA6-4589-BF88-65B88017D697}" destId="{B7D629FC-6413-46C4-8E1E-4F0C958B6402}" srcOrd="0" destOrd="0" presId="urn:microsoft.com/office/officeart/2005/8/layout/cycle5"/>
    <dgm:cxn modelId="{44F2D6BD-BFCC-4ACA-BE34-DED9E5A852EA}" type="presOf" srcId="{69682B83-0379-4838-9683-3A4260909F19}" destId="{BF4D38C4-5B9A-438B-A10D-ECA81F69BCE5}" srcOrd="0" destOrd="0" presId="urn:microsoft.com/office/officeart/2005/8/layout/cycle5"/>
    <dgm:cxn modelId="{0B571FE1-A771-46FC-A207-D6A5880B1153}" srcId="{69682B83-0379-4838-9683-3A4260909F19}" destId="{39EEC1F2-AAA6-4589-BF88-65B88017D697}" srcOrd="3" destOrd="0" parTransId="{4CE41D0E-59AE-4EF5-B2A0-B0E57BB4C229}" sibTransId="{2F06FF7D-1601-4824-BFD5-CDD42FA9C955}"/>
    <dgm:cxn modelId="{D5A8CAE3-2259-46E1-AB32-3C8997FB821A}" type="presOf" srcId="{8909B5EA-3124-421E-8DA0-3CF60655C002}" destId="{874FBEEC-C708-4383-8A1E-C0CA2680C802}" srcOrd="0" destOrd="0" presId="urn:microsoft.com/office/officeart/2005/8/layout/cycle5"/>
    <dgm:cxn modelId="{2B8FCAF6-9844-4321-855E-65506BE42FF0}" type="presOf" srcId="{2F06FF7D-1601-4824-BFD5-CDD42FA9C955}" destId="{5B5A5F3C-8942-4712-BFEB-98CA02A97535}" srcOrd="0" destOrd="0" presId="urn:microsoft.com/office/officeart/2005/8/layout/cycle5"/>
    <dgm:cxn modelId="{B2A23B85-B32A-46CA-AE3F-F86E72DAA97F}" type="presParOf" srcId="{BF4D38C4-5B9A-438B-A10D-ECA81F69BCE5}" destId="{8AE04CD4-F142-4A71-BE03-3446F59F34DF}" srcOrd="0" destOrd="0" presId="urn:microsoft.com/office/officeart/2005/8/layout/cycle5"/>
    <dgm:cxn modelId="{0C04177A-2369-4A37-BCB1-07613F430A18}" type="presParOf" srcId="{BF4D38C4-5B9A-438B-A10D-ECA81F69BCE5}" destId="{51C685E6-69D4-45BB-8B57-83F272B1BA35}" srcOrd="1" destOrd="0" presId="urn:microsoft.com/office/officeart/2005/8/layout/cycle5"/>
    <dgm:cxn modelId="{40DF9C10-07E8-4D52-BAC8-8FE554FF7573}" type="presParOf" srcId="{BF4D38C4-5B9A-438B-A10D-ECA81F69BCE5}" destId="{874FBEEC-C708-4383-8A1E-C0CA2680C802}" srcOrd="2" destOrd="0" presId="urn:microsoft.com/office/officeart/2005/8/layout/cycle5"/>
    <dgm:cxn modelId="{55F1055F-88A5-48E5-9B13-2014C6DBE8B4}" type="presParOf" srcId="{BF4D38C4-5B9A-438B-A10D-ECA81F69BCE5}" destId="{CD15ACB6-0BAF-4517-9593-6EAF2D2D8632}" srcOrd="3" destOrd="0" presId="urn:microsoft.com/office/officeart/2005/8/layout/cycle5"/>
    <dgm:cxn modelId="{168BB057-98DB-4A10-8C23-4CE9CE9633A1}" type="presParOf" srcId="{BF4D38C4-5B9A-438B-A10D-ECA81F69BCE5}" destId="{AACC7625-7773-4225-A2CF-6F82E5570DE8}" srcOrd="4" destOrd="0" presId="urn:microsoft.com/office/officeart/2005/8/layout/cycle5"/>
    <dgm:cxn modelId="{D4246FF7-ACDB-4F11-8E54-A11C79551661}" type="presParOf" srcId="{BF4D38C4-5B9A-438B-A10D-ECA81F69BCE5}" destId="{16538C6B-CE68-46F4-9803-3227EE5040B7}" srcOrd="5" destOrd="0" presId="urn:microsoft.com/office/officeart/2005/8/layout/cycle5"/>
    <dgm:cxn modelId="{484AC7AC-F35F-4630-A06F-E90F1B71EF1E}" type="presParOf" srcId="{BF4D38C4-5B9A-438B-A10D-ECA81F69BCE5}" destId="{027A7660-8F65-41DA-9428-8F4A77703B82}" srcOrd="6" destOrd="0" presId="urn:microsoft.com/office/officeart/2005/8/layout/cycle5"/>
    <dgm:cxn modelId="{58F644E8-EA92-4103-A060-572B5AA67C7A}" type="presParOf" srcId="{BF4D38C4-5B9A-438B-A10D-ECA81F69BCE5}" destId="{C5AD1568-304E-4BD4-A2AE-32D553A2A0A8}" srcOrd="7" destOrd="0" presId="urn:microsoft.com/office/officeart/2005/8/layout/cycle5"/>
    <dgm:cxn modelId="{F9BE2775-2CB3-4BBE-83AA-7E8CE6ECEA5D}" type="presParOf" srcId="{BF4D38C4-5B9A-438B-A10D-ECA81F69BCE5}" destId="{509ED57D-8ADD-4034-822F-DD30CD96E944}" srcOrd="8" destOrd="0" presId="urn:microsoft.com/office/officeart/2005/8/layout/cycle5"/>
    <dgm:cxn modelId="{58CAE1B2-35A9-4EE1-A15C-8DA4DF2F2655}" type="presParOf" srcId="{BF4D38C4-5B9A-438B-A10D-ECA81F69BCE5}" destId="{B7D629FC-6413-46C4-8E1E-4F0C958B6402}" srcOrd="9" destOrd="0" presId="urn:microsoft.com/office/officeart/2005/8/layout/cycle5"/>
    <dgm:cxn modelId="{7D5BB16C-285B-499C-80CA-A51C79CCA477}" type="presParOf" srcId="{BF4D38C4-5B9A-438B-A10D-ECA81F69BCE5}" destId="{1C255628-F57C-41B8-9376-1A61011F8929}" srcOrd="10" destOrd="0" presId="urn:microsoft.com/office/officeart/2005/8/layout/cycle5"/>
    <dgm:cxn modelId="{09CFE750-632F-49F3-9339-AA28D74DEC45}" type="presParOf" srcId="{BF4D38C4-5B9A-438B-A10D-ECA81F69BCE5}" destId="{5B5A5F3C-8942-4712-BFEB-98CA02A97535}" srcOrd="11"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67B15-F82D-1049-AEBD-D198E68EE518}">
      <dsp:nvSpPr>
        <dsp:cNvPr id="0" name=""/>
        <dsp:cNvSpPr/>
      </dsp:nvSpPr>
      <dsp:spPr>
        <a:xfrm>
          <a:off x="381003" y="0"/>
          <a:ext cx="7619992" cy="4953000"/>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E8D98E49-EAC3-C54F-800B-189D3BFDBFF4}">
      <dsp:nvSpPr>
        <dsp:cNvPr id="0" name=""/>
        <dsp:cNvSpPr/>
      </dsp:nvSpPr>
      <dsp:spPr>
        <a:xfrm>
          <a:off x="2209800" y="533408"/>
          <a:ext cx="1786883" cy="1794511"/>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Killers</a:t>
          </a:r>
        </a:p>
      </dsp:txBody>
      <dsp:txXfrm>
        <a:off x="2297028" y="620636"/>
        <a:ext cx="1612427" cy="1620055"/>
      </dsp:txXfrm>
    </dsp:sp>
    <dsp:sp modelId="{B43FFCBC-9C77-354E-8D1A-113F82230902}">
      <dsp:nvSpPr>
        <dsp:cNvPr id="0" name=""/>
        <dsp:cNvSpPr/>
      </dsp:nvSpPr>
      <dsp:spPr>
        <a:xfrm>
          <a:off x="4377668" y="491486"/>
          <a:ext cx="1718334" cy="1794511"/>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Achievers</a:t>
          </a:r>
        </a:p>
      </dsp:txBody>
      <dsp:txXfrm>
        <a:off x="4461550" y="575368"/>
        <a:ext cx="1550570" cy="1626747"/>
      </dsp:txXfrm>
    </dsp:sp>
    <dsp:sp modelId="{48D20065-09D0-6541-9C3E-E5F5CE025C53}">
      <dsp:nvSpPr>
        <dsp:cNvPr id="0" name=""/>
        <dsp:cNvSpPr/>
      </dsp:nvSpPr>
      <dsp:spPr>
        <a:xfrm>
          <a:off x="2285996" y="2632717"/>
          <a:ext cx="1786883" cy="186308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Socializes</a:t>
          </a:r>
        </a:p>
      </dsp:txBody>
      <dsp:txXfrm>
        <a:off x="2373224" y="2719945"/>
        <a:ext cx="1612427" cy="1688624"/>
      </dsp:txXfrm>
    </dsp:sp>
    <dsp:sp modelId="{3808D940-0CC0-6C4F-9847-6DCF8FCCCC3E}">
      <dsp:nvSpPr>
        <dsp:cNvPr id="0" name=""/>
        <dsp:cNvSpPr/>
      </dsp:nvSpPr>
      <dsp:spPr>
        <a:xfrm>
          <a:off x="4343393" y="2666992"/>
          <a:ext cx="1786883" cy="186308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Explorers</a:t>
          </a:r>
        </a:p>
      </dsp:txBody>
      <dsp:txXfrm>
        <a:off x="4430621" y="2754220"/>
        <a:ext cx="1612427" cy="16886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C69341-04ED-4F77-8F13-DEF845859DE5}">
      <dsp:nvSpPr>
        <dsp:cNvPr id="0" name=""/>
        <dsp:cNvSpPr/>
      </dsp:nvSpPr>
      <dsp:spPr>
        <a:xfrm>
          <a:off x="563" y="3805443"/>
          <a:ext cx="8228473" cy="47551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CA" sz="2000" kern="1200" dirty="0"/>
            <a:t>Platform</a:t>
          </a:r>
        </a:p>
      </dsp:txBody>
      <dsp:txXfrm>
        <a:off x="14490" y="3819370"/>
        <a:ext cx="8200619" cy="447661"/>
      </dsp:txXfrm>
    </dsp:sp>
    <dsp:sp modelId="{B3D1FC2B-2243-4B41-ADC9-EFB290F8B48B}">
      <dsp:nvSpPr>
        <dsp:cNvPr id="0" name=""/>
        <dsp:cNvSpPr/>
      </dsp:nvSpPr>
      <dsp:spPr>
        <a:xfrm>
          <a:off x="8595" y="3265441"/>
          <a:ext cx="8212409" cy="45055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CA" sz="1900" kern="1200" dirty="0"/>
            <a:t>Core Systems</a:t>
          </a:r>
        </a:p>
      </dsp:txBody>
      <dsp:txXfrm>
        <a:off x="21791" y="3278637"/>
        <a:ext cx="8186017" cy="424160"/>
      </dsp:txXfrm>
    </dsp:sp>
    <dsp:sp modelId="{99729E5D-EC89-4C80-9C49-396A66FDF274}">
      <dsp:nvSpPr>
        <dsp:cNvPr id="0" name=""/>
        <dsp:cNvSpPr/>
      </dsp:nvSpPr>
      <dsp:spPr>
        <a:xfrm>
          <a:off x="24611" y="2761880"/>
          <a:ext cx="8180377" cy="41411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dirty="0"/>
            <a:t>Resources</a:t>
          </a:r>
        </a:p>
      </dsp:txBody>
      <dsp:txXfrm>
        <a:off x="36740" y="2774009"/>
        <a:ext cx="8156119" cy="389855"/>
      </dsp:txXfrm>
    </dsp:sp>
    <dsp:sp modelId="{CF8C8A28-1B32-46FB-A906-C5AA583EE166}">
      <dsp:nvSpPr>
        <dsp:cNvPr id="0" name=""/>
        <dsp:cNvSpPr/>
      </dsp:nvSpPr>
      <dsp:spPr>
        <a:xfrm>
          <a:off x="56870" y="1841429"/>
          <a:ext cx="4450170" cy="8310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CA" sz="1700" kern="1200" dirty="0"/>
            <a:t>Low-level Renderer</a:t>
          </a:r>
        </a:p>
      </dsp:txBody>
      <dsp:txXfrm>
        <a:off x="81209" y="1865768"/>
        <a:ext cx="4401492" cy="782323"/>
      </dsp:txXfrm>
    </dsp:sp>
    <dsp:sp modelId="{EAA5ABEB-911C-4846-9C0A-E124AEAEBFB3}">
      <dsp:nvSpPr>
        <dsp:cNvPr id="0" name=""/>
        <dsp:cNvSpPr/>
      </dsp:nvSpPr>
      <dsp:spPr>
        <a:xfrm>
          <a:off x="95660" y="920979"/>
          <a:ext cx="3171701" cy="8310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CA" sz="1700" kern="1200" dirty="0"/>
            <a:t>Visual Effects</a:t>
          </a:r>
        </a:p>
      </dsp:txBody>
      <dsp:txXfrm>
        <a:off x="119999" y="945318"/>
        <a:ext cx="3123023" cy="782323"/>
      </dsp:txXfrm>
    </dsp:sp>
    <dsp:sp modelId="{DB927117-7318-467D-9836-47B12DE6DC4D}">
      <dsp:nvSpPr>
        <dsp:cNvPr id="0" name=""/>
        <dsp:cNvSpPr/>
      </dsp:nvSpPr>
      <dsp:spPr>
        <a:xfrm>
          <a:off x="95660" y="529"/>
          <a:ext cx="1970811" cy="8310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CA" sz="1700" kern="1200" dirty="0"/>
            <a:t>Game-specific rendering</a:t>
          </a:r>
        </a:p>
      </dsp:txBody>
      <dsp:txXfrm>
        <a:off x="119999" y="24868"/>
        <a:ext cx="1922133" cy="782323"/>
      </dsp:txXfrm>
    </dsp:sp>
    <dsp:sp modelId="{3675439A-0335-4222-AC48-733D2E663B61}">
      <dsp:nvSpPr>
        <dsp:cNvPr id="0" name=""/>
        <dsp:cNvSpPr/>
      </dsp:nvSpPr>
      <dsp:spPr>
        <a:xfrm>
          <a:off x="2091172" y="529"/>
          <a:ext cx="1176189" cy="8310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CA" sz="1700" kern="1200" dirty="0"/>
            <a:t>Game Cameras</a:t>
          </a:r>
        </a:p>
      </dsp:txBody>
      <dsp:txXfrm>
        <a:off x="2115511" y="24868"/>
        <a:ext cx="1127511" cy="782323"/>
      </dsp:txXfrm>
    </dsp:sp>
    <dsp:sp modelId="{6A09B47A-04DA-4A58-A37A-45E3D825D501}">
      <dsp:nvSpPr>
        <dsp:cNvPr id="0" name=""/>
        <dsp:cNvSpPr/>
      </dsp:nvSpPr>
      <dsp:spPr>
        <a:xfrm>
          <a:off x="3292062" y="920979"/>
          <a:ext cx="1176189" cy="8310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CA" sz="1700" kern="1200" dirty="0"/>
            <a:t>Front-End</a:t>
          </a:r>
        </a:p>
      </dsp:txBody>
      <dsp:txXfrm>
        <a:off x="3316401" y="945318"/>
        <a:ext cx="1127511" cy="782323"/>
      </dsp:txXfrm>
    </dsp:sp>
    <dsp:sp modelId="{6437D457-1FF0-4284-995E-680E4D741089}">
      <dsp:nvSpPr>
        <dsp:cNvPr id="0" name=""/>
        <dsp:cNvSpPr/>
      </dsp:nvSpPr>
      <dsp:spPr>
        <a:xfrm>
          <a:off x="3292062" y="529"/>
          <a:ext cx="1176189" cy="8310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CA" sz="1700" kern="1200" dirty="0"/>
            <a:t>HUD</a:t>
          </a:r>
        </a:p>
      </dsp:txBody>
      <dsp:txXfrm>
        <a:off x="3316401" y="24868"/>
        <a:ext cx="1127511" cy="782323"/>
      </dsp:txXfrm>
    </dsp:sp>
    <dsp:sp modelId="{DB1FAA8E-B372-46BE-A160-16EADF1338C3}">
      <dsp:nvSpPr>
        <dsp:cNvPr id="0" name=""/>
        <dsp:cNvSpPr/>
      </dsp:nvSpPr>
      <dsp:spPr>
        <a:xfrm>
          <a:off x="4531741" y="1841429"/>
          <a:ext cx="2419229" cy="8310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CA" sz="1700" kern="1200" dirty="0"/>
            <a:t>Collision &amp; Physics</a:t>
          </a:r>
        </a:p>
      </dsp:txBody>
      <dsp:txXfrm>
        <a:off x="4556080" y="1865768"/>
        <a:ext cx="2370551" cy="782323"/>
      </dsp:txXfrm>
    </dsp:sp>
    <dsp:sp modelId="{33152181-7800-41A1-B277-514DA2D49185}">
      <dsp:nvSpPr>
        <dsp:cNvPr id="0" name=""/>
        <dsp:cNvSpPr/>
      </dsp:nvSpPr>
      <dsp:spPr>
        <a:xfrm>
          <a:off x="4531741" y="920979"/>
          <a:ext cx="2419229" cy="8310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CA" sz="1700" kern="1200" dirty="0"/>
            <a:t>Gameplay Foundations</a:t>
          </a:r>
        </a:p>
      </dsp:txBody>
      <dsp:txXfrm>
        <a:off x="4556080" y="945318"/>
        <a:ext cx="2370551" cy="782323"/>
      </dsp:txXfrm>
    </dsp:sp>
    <dsp:sp modelId="{66E5736B-22A8-4541-BA16-B1C42080681D}">
      <dsp:nvSpPr>
        <dsp:cNvPr id="0" name=""/>
        <dsp:cNvSpPr/>
      </dsp:nvSpPr>
      <dsp:spPr>
        <a:xfrm>
          <a:off x="4531948" y="529"/>
          <a:ext cx="1197058" cy="8310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CA" sz="1700" kern="1200" dirty="0"/>
            <a:t>AI</a:t>
          </a:r>
        </a:p>
      </dsp:txBody>
      <dsp:txXfrm>
        <a:off x="4556287" y="24868"/>
        <a:ext cx="1148380" cy="782323"/>
      </dsp:txXfrm>
    </dsp:sp>
    <dsp:sp modelId="{43DCDDD3-29D0-416A-905E-1A12DD9A01B3}">
      <dsp:nvSpPr>
        <dsp:cNvPr id="0" name=""/>
        <dsp:cNvSpPr/>
      </dsp:nvSpPr>
      <dsp:spPr>
        <a:xfrm>
          <a:off x="5753706" y="529"/>
          <a:ext cx="1197058" cy="8310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CA" sz="1700" kern="1200" dirty="0"/>
            <a:t>Player Mechanics</a:t>
          </a:r>
        </a:p>
      </dsp:txBody>
      <dsp:txXfrm>
        <a:off x="5778045" y="24868"/>
        <a:ext cx="1148380" cy="782323"/>
      </dsp:txXfrm>
    </dsp:sp>
    <dsp:sp modelId="{FBD9C550-5EAF-4D16-ABDE-56E600339D5E}">
      <dsp:nvSpPr>
        <dsp:cNvPr id="0" name=""/>
        <dsp:cNvSpPr/>
      </dsp:nvSpPr>
      <dsp:spPr>
        <a:xfrm>
          <a:off x="6975671" y="1841429"/>
          <a:ext cx="1197058" cy="8310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CA" sz="1700" kern="1200" dirty="0"/>
            <a:t>HID</a:t>
          </a:r>
        </a:p>
      </dsp:txBody>
      <dsp:txXfrm>
        <a:off x="7000010" y="1865768"/>
        <a:ext cx="1148380" cy="782323"/>
      </dsp:txXfrm>
    </dsp:sp>
    <dsp:sp modelId="{06D7C777-C69B-4BBD-89C6-9A9B0D05CA02}">
      <dsp:nvSpPr>
        <dsp:cNvPr id="0" name=""/>
        <dsp:cNvSpPr/>
      </dsp:nvSpPr>
      <dsp:spPr>
        <a:xfrm>
          <a:off x="6975671" y="920979"/>
          <a:ext cx="1197058" cy="8310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CA" sz="1700" kern="1200" dirty="0"/>
            <a:t>Audio</a:t>
          </a:r>
        </a:p>
      </dsp:txBody>
      <dsp:txXfrm>
        <a:off x="7000010" y="945318"/>
        <a:ext cx="1148380" cy="7823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E04CD4-F142-4A71-BE03-3446F59F34DF}">
      <dsp:nvSpPr>
        <dsp:cNvPr id="0" name=""/>
        <dsp:cNvSpPr/>
      </dsp:nvSpPr>
      <dsp:spPr>
        <a:xfrm>
          <a:off x="3350307" y="1733"/>
          <a:ext cx="1528985" cy="9938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CA" sz="2000" kern="1200" dirty="0"/>
            <a:t>Gather Player Input</a:t>
          </a:r>
        </a:p>
      </dsp:txBody>
      <dsp:txXfrm>
        <a:off x="3398822" y="50248"/>
        <a:ext cx="1431955" cy="896810"/>
      </dsp:txXfrm>
    </dsp:sp>
    <dsp:sp modelId="{874FBEEC-C708-4383-8A1E-C0CA2680C802}">
      <dsp:nvSpPr>
        <dsp:cNvPr id="0" name=""/>
        <dsp:cNvSpPr/>
      </dsp:nvSpPr>
      <dsp:spPr>
        <a:xfrm>
          <a:off x="2472710" y="498654"/>
          <a:ext cx="3284179" cy="3284179"/>
        </a:xfrm>
        <a:custGeom>
          <a:avLst/>
          <a:gdLst/>
          <a:ahLst/>
          <a:cxnLst/>
          <a:rect l="0" t="0" r="0" b="0"/>
          <a:pathLst>
            <a:path>
              <a:moveTo>
                <a:pt x="2617694" y="321236"/>
              </a:moveTo>
              <a:arcTo wR="1642089" hR="1642089" stAng="18387012" swAng="1633886"/>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CD15ACB6-0BAF-4517-9593-6EAF2D2D8632}">
      <dsp:nvSpPr>
        <dsp:cNvPr id="0" name=""/>
        <dsp:cNvSpPr/>
      </dsp:nvSpPr>
      <dsp:spPr>
        <a:xfrm>
          <a:off x="4992397" y="1643823"/>
          <a:ext cx="1528985" cy="9938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CA" sz="2000" kern="1200" dirty="0"/>
            <a:t>Update World State</a:t>
          </a:r>
        </a:p>
      </dsp:txBody>
      <dsp:txXfrm>
        <a:off x="5040912" y="1692338"/>
        <a:ext cx="1431955" cy="896810"/>
      </dsp:txXfrm>
    </dsp:sp>
    <dsp:sp modelId="{16538C6B-CE68-46F4-9803-3227EE5040B7}">
      <dsp:nvSpPr>
        <dsp:cNvPr id="0" name=""/>
        <dsp:cNvSpPr/>
      </dsp:nvSpPr>
      <dsp:spPr>
        <a:xfrm>
          <a:off x="2472710" y="498654"/>
          <a:ext cx="3284179" cy="3284179"/>
        </a:xfrm>
        <a:custGeom>
          <a:avLst/>
          <a:gdLst/>
          <a:ahLst/>
          <a:cxnLst/>
          <a:rect l="0" t="0" r="0" b="0"/>
          <a:pathLst>
            <a:path>
              <a:moveTo>
                <a:pt x="3113967" y="2370124"/>
              </a:moveTo>
              <a:arcTo wR="1642089" hR="1642089" stAng="1579103" swAng="1633886"/>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27A7660-8F65-41DA-9428-8F4A77703B82}">
      <dsp:nvSpPr>
        <dsp:cNvPr id="0" name=""/>
        <dsp:cNvSpPr/>
      </dsp:nvSpPr>
      <dsp:spPr>
        <a:xfrm>
          <a:off x="3350307" y="3285913"/>
          <a:ext cx="1528985" cy="9938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CA" sz="2000" kern="1200" dirty="0"/>
            <a:t>Apply Game Logic</a:t>
          </a:r>
        </a:p>
      </dsp:txBody>
      <dsp:txXfrm>
        <a:off x="3398822" y="3334428"/>
        <a:ext cx="1431955" cy="896810"/>
      </dsp:txXfrm>
    </dsp:sp>
    <dsp:sp modelId="{509ED57D-8ADD-4034-822F-DD30CD96E944}">
      <dsp:nvSpPr>
        <dsp:cNvPr id="0" name=""/>
        <dsp:cNvSpPr/>
      </dsp:nvSpPr>
      <dsp:spPr>
        <a:xfrm>
          <a:off x="2472710" y="498654"/>
          <a:ext cx="3284179" cy="3284179"/>
        </a:xfrm>
        <a:custGeom>
          <a:avLst/>
          <a:gdLst/>
          <a:ahLst/>
          <a:cxnLst/>
          <a:rect l="0" t="0" r="0" b="0"/>
          <a:pathLst>
            <a:path>
              <a:moveTo>
                <a:pt x="666485" y="2962943"/>
              </a:moveTo>
              <a:arcTo wR="1642089" hR="1642089" stAng="7587012" swAng="1633886"/>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7D629FC-6413-46C4-8E1E-4F0C958B6402}">
      <dsp:nvSpPr>
        <dsp:cNvPr id="0" name=""/>
        <dsp:cNvSpPr/>
      </dsp:nvSpPr>
      <dsp:spPr>
        <a:xfrm>
          <a:off x="1708217" y="1643823"/>
          <a:ext cx="1528985" cy="9938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CA" sz="2000" kern="1200" dirty="0"/>
            <a:t>Draw Frame</a:t>
          </a:r>
        </a:p>
      </dsp:txBody>
      <dsp:txXfrm>
        <a:off x="1756732" y="1692338"/>
        <a:ext cx="1431955" cy="896810"/>
      </dsp:txXfrm>
    </dsp:sp>
    <dsp:sp modelId="{5B5A5F3C-8942-4712-BFEB-98CA02A97535}">
      <dsp:nvSpPr>
        <dsp:cNvPr id="0" name=""/>
        <dsp:cNvSpPr/>
      </dsp:nvSpPr>
      <dsp:spPr>
        <a:xfrm>
          <a:off x="2472710" y="498654"/>
          <a:ext cx="3284179" cy="3284179"/>
        </a:xfrm>
        <a:custGeom>
          <a:avLst/>
          <a:gdLst/>
          <a:ahLst/>
          <a:cxnLst/>
          <a:rect l="0" t="0" r="0" b="0"/>
          <a:pathLst>
            <a:path>
              <a:moveTo>
                <a:pt x="170212" y="914055"/>
              </a:moveTo>
              <a:arcTo wR="1642089" hR="1642089" stAng="12379103" swAng="1633886"/>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architecture+Icon">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B6F79C-FC7F-4BC5-B70F-8C2FC5EE74A2}" type="datetimeFigureOut">
              <a:rPr lang="en-CA" smtClean="0"/>
              <a:t>2017-09-04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824A7F-C054-4BD6-B653-A68122C5EC2A}" type="slidenum">
              <a:rPr lang="en-CA" smtClean="0"/>
              <a:t>‹#›</a:t>
            </a:fld>
            <a:endParaRPr lang="en-CA"/>
          </a:p>
        </p:txBody>
      </p:sp>
    </p:spTree>
    <p:extLst>
      <p:ext uri="{BB962C8B-B14F-4D97-AF65-F5344CB8AC3E}">
        <p14:creationId xmlns:p14="http://schemas.microsoft.com/office/powerpoint/2010/main" val="4011376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Does</a:t>
            </a:r>
            <a:r>
              <a:rPr lang="en-CA" baseline="0" dirty="0"/>
              <a:t> not help to model every little detail in the world, nor is it always fun to have a 100% accurate simulation.</a:t>
            </a:r>
          </a:p>
          <a:p>
            <a:endParaRPr lang="en-CA" baseline="0" dirty="0"/>
          </a:p>
          <a:p>
            <a:r>
              <a:rPr lang="en-CA" baseline="0" dirty="0"/>
              <a:t>We can cause objects to behave in ways that are much more fun than the real-world – arcade-style car mechanics, health, etc.</a:t>
            </a:r>
            <a:endParaRPr lang="en-CA" dirty="0"/>
          </a:p>
        </p:txBody>
      </p:sp>
      <p:sp>
        <p:nvSpPr>
          <p:cNvPr id="4" name="Slide Number Placeholder 3"/>
          <p:cNvSpPr>
            <a:spLocks noGrp="1"/>
          </p:cNvSpPr>
          <p:nvPr>
            <p:ph type="sldNum" sz="quarter" idx="10"/>
          </p:nvPr>
        </p:nvSpPr>
        <p:spPr/>
        <p:txBody>
          <a:bodyPr/>
          <a:lstStyle/>
          <a:p>
            <a:fld id="{D2B88801-68BD-449E-B7D4-42D722B2AC8A}" type="slidenum">
              <a:rPr lang="en-CA" smtClean="0"/>
              <a:pPr/>
              <a:t>15</a:t>
            </a:fld>
            <a:endParaRPr lang="en-CA"/>
          </a:p>
        </p:txBody>
      </p:sp>
    </p:spTree>
    <p:extLst>
      <p:ext uri="{BB962C8B-B14F-4D97-AF65-F5344CB8AC3E}">
        <p14:creationId xmlns:p14="http://schemas.microsoft.com/office/powerpoint/2010/main" val="2889919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term arose in the mid 90’s in reference</a:t>
            </a:r>
            <a:r>
              <a:rPr lang="en-CA" baseline="0" dirty="0"/>
              <a:t> to Id software’s Doom. Doom was created in such a way that there was a clear separation between its core software components (graphics, collision detection, audio system) and the art assets, game world and game play elements.</a:t>
            </a:r>
          </a:p>
          <a:p>
            <a:endParaRPr lang="en-CA" baseline="0" dirty="0"/>
          </a:p>
          <a:p>
            <a:r>
              <a:rPr lang="en-CA" baseline="0" dirty="0"/>
              <a:t>Other developers were able to license the engine and produce new games with only minor changes to the core system. Also gave birth to the </a:t>
            </a:r>
            <a:r>
              <a:rPr lang="en-CA" baseline="0" dirty="0" err="1"/>
              <a:t>modding</a:t>
            </a:r>
            <a:r>
              <a:rPr lang="en-CA" baseline="0" dirty="0"/>
              <a:t> community.</a:t>
            </a:r>
            <a:endParaRPr lang="en-CA" dirty="0"/>
          </a:p>
          <a:p>
            <a:endParaRPr lang="en-CA" dirty="0"/>
          </a:p>
          <a:p>
            <a:r>
              <a:rPr lang="en-CA" dirty="0"/>
              <a:t>Data-driven</a:t>
            </a:r>
            <a:r>
              <a:rPr lang="en-CA" baseline="0" dirty="0"/>
              <a:t> architecture is what makes it an engine vs. simply a game. The more a game employs hard-coded logic or game rules the more difficult it is to create other games with it</a:t>
            </a:r>
            <a:endParaRPr lang="en-CA" dirty="0"/>
          </a:p>
        </p:txBody>
      </p:sp>
      <p:sp>
        <p:nvSpPr>
          <p:cNvPr id="4" name="Slide Number Placeholder 3"/>
          <p:cNvSpPr>
            <a:spLocks noGrp="1"/>
          </p:cNvSpPr>
          <p:nvPr>
            <p:ph type="sldNum" sz="quarter" idx="10"/>
          </p:nvPr>
        </p:nvSpPr>
        <p:spPr/>
        <p:txBody>
          <a:bodyPr/>
          <a:lstStyle/>
          <a:p>
            <a:fld id="{D2B88801-68BD-449E-B7D4-42D722B2AC8A}" type="slidenum">
              <a:rPr lang="en-CA" smtClean="0"/>
              <a:pPr/>
              <a:t>39</a:t>
            </a:fld>
            <a:endParaRPr lang="en-CA"/>
          </a:p>
        </p:txBody>
      </p:sp>
    </p:spTree>
    <p:extLst>
      <p:ext uri="{BB962C8B-B14F-4D97-AF65-F5344CB8AC3E}">
        <p14:creationId xmlns:p14="http://schemas.microsoft.com/office/powerpoint/2010/main" val="2097225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Faster prototyping</a:t>
            </a:r>
            <a:r>
              <a:rPr lang="en-CA" baseline="0" dirty="0"/>
              <a:t>, not having to re-invent the wheel. </a:t>
            </a:r>
          </a:p>
          <a:p>
            <a:endParaRPr lang="en-CA" baseline="0" dirty="0"/>
          </a:p>
          <a:p>
            <a:r>
              <a:rPr lang="en-CA" dirty="0"/>
              <a:t>Saves the really</a:t>
            </a:r>
            <a:r>
              <a:rPr lang="en-CA" baseline="0" dirty="0"/>
              <a:t> difficult engineering tasks for your more elite developers – gameplay and such can be handled by scripters</a:t>
            </a:r>
          </a:p>
          <a:p>
            <a:endParaRPr lang="en-CA" baseline="0" dirty="0"/>
          </a:p>
          <a:p>
            <a:r>
              <a:rPr lang="en-CA" baseline="0" dirty="0"/>
              <a:t>Same game code can generally run on multiple platforms once you separate out the platform specific functions such as rendering and such.</a:t>
            </a:r>
            <a:endParaRPr lang="en-CA" dirty="0"/>
          </a:p>
        </p:txBody>
      </p:sp>
      <p:sp>
        <p:nvSpPr>
          <p:cNvPr id="4" name="Slide Number Placeholder 3"/>
          <p:cNvSpPr>
            <a:spLocks noGrp="1"/>
          </p:cNvSpPr>
          <p:nvPr>
            <p:ph type="sldNum" sz="quarter" idx="10"/>
          </p:nvPr>
        </p:nvSpPr>
        <p:spPr/>
        <p:txBody>
          <a:bodyPr/>
          <a:lstStyle/>
          <a:p>
            <a:fld id="{D2B88801-68BD-449E-B7D4-42D722B2AC8A}" type="slidenum">
              <a:rPr lang="en-CA" smtClean="0"/>
              <a:pPr/>
              <a:t>40</a:t>
            </a:fld>
            <a:endParaRPr lang="en-CA"/>
          </a:p>
        </p:txBody>
      </p:sp>
    </p:spTree>
    <p:extLst>
      <p:ext uri="{BB962C8B-B14F-4D97-AF65-F5344CB8AC3E}">
        <p14:creationId xmlns:p14="http://schemas.microsoft.com/office/powerpoint/2010/main" val="3576760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You</a:t>
            </a:r>
            <a:r>
              <a:rPr lang="en-CA" baseline="0" dirty="0"/>
              <a:t> might think you can produce a game engine that would work for every type of game imaginable.</a:t>
            </a:r>
          </a:p>
          <a:p>
            <a:endParaRPr lang="en-CA" baseline="0" dirty="0"/>
          </a:p>
          <a:p>
            <a:endParaRPr lang="en-CA" dirty="0"/>
          </a:p>
        </p:txBody>
      </p:sp>
      <p:sp>
        <p:nvSpPr>
          <p:cNvPr id="4" name="Slide Number Placeholder 3"/>
          <p:cNvSpPr>
            <a:spLocks noGrp="1"/>
          </p:cNvSpPr>
          <p:nvPr>
            <p:ph type="sldNum" sz="quarter" idx="10"/>
          </p:nvPr>
        </p:nvSpPr>
        <p:spPr/>
        <p:txBody>
          <a:bodyPr/>
          <a:lstStyle/>
          <a:p>
            <a:fld id="{D2B88801-68BD-449E-B7D4-42D722B2AC8A}" type="slidenum">
              <a:rPr lang="en-CA" smtClean="0"/>
              <a:pPr/>
              <a:t>41</a:t>
            </a:fld>
            <a:endParaRPr lang="en-CA"/>
          </a:p>
        </p:txBody>
      </p:sp>
    </p:spTree>
    <p:extLst>
      <p:ext uri="{BB962C8B-B14F-4D97-AF65-F5344CB8AC3E}">
        <p14:creationId xmlns:p14="http://schemas.microsoft.com/office/powerpoint/2010/main" val="1295663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Outdoor</a:t>
            </a:r>
            <a:r>
              <a:rPr lang="en-CA" baseline="0" dirty="0"/>
              <a:t> would need to employ much more aggressive level of detail (LOD) techniques and less exact occlusion routines to deal with the sheer amount of objects to be rendered.</a:t>
            </a:r>
            <a:endParaRPr lang="en-CA" dirty="0"/>
          </a:p>
        </p:txBody>
      </p:sp>
      <p:sp>
        <p:nvSpPr>
          <p:cNvPr id="4" name="Slide Number Placeholder 3"/>
          <p:cNvSpPr>
            <a:spLocks noGrp="1"/>
          </p:cNvSpPr>
          <p:nvPr>
            <p:ph type="sldNum" sz="quarter" idx="10"/>
          </p:nvPr>
        </p:nvSpPr>
        <p:spPr/>
        <p:txBody>
          <a:bodyPr/>
          <a:lstStyle/>
          <a:p>
            <a:fld id="{D2B88801-68BD-449E-B7D4-42D722B2AC8A}" type="slidenum">
              <a:rPr lang="en-CA" smtClean="0"/>
              <a:pPr/>
              <a:t>42</a:t>
            </a:fld>
            <a:endParaRPr lang="en-CA"/>
          </a:p>
        </p:txBody>
      </p:sp>
    </p:spTree>
    <p:extLst>
      <p:ext uri="{BB962C8B-B14F-4D97-AF65-F5344CB8AC3E}">
        <p14:creationId xmlns:p14="http://schemas.microsoft.com/office/powerpoint/2010/main" val="737846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Need to perform</a:t>
            </a:r>
            <a:r>
              <a:rPr lang="en-CA" baseline="0" dirty="0"/>
              <a:t> all of this so that we’re updating the graphics every 30-60 fps</a:t>
            </a:r>
            <a:endParaRPr lang="en-CA" dirty="0"/>
          </a:p>
        </p:txBody>
      </p:sp>
      <p:sp>
        <p:nvSpPr>
          <p:cNvPr id="4" name="Slide Number Placeholder 3"/>
          <p:cNvSpPr>
            <a:spLocks noGrp="1"/>
          </p:cNvSpPr>
          <p:nvPr>
            <p:ph type="sldNum" sz="quarter" idx="10"/>
          </p:nvPr>
        </p:nvSpPr>
        <p:spPr/>
        <p:txBody>
          <a:bodyPr/>
          <a:lstStyle/>
          <a:p>
            <a:fld id="{D2B88801-68BD-449E-B7D4-42D722B2AC8A}" type="slidenum">
              <a:rPr lang="en-CA" smtClean="0"/>
              <a:pPr/>
              <a:t>44</a:t>
            </a:fld>
            <a:endParaRPr lang="en-CA"/>
          </a:p>
        </p:txBody>
      </p:sp>
    </p:spTree>
    <p:extLst>
      <p:ext uri="{BB962C8B-B14F-4D97-AF65-F5344CB8AC3E}">
        <p14:creationId xmlns:p14="http://schemas.microsoft.com/office/powerpoint/2010/main" val="28491806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Multiple updates</a:t>
            </a:r>
            <a:r>
              <a:rPr lang="en-CA" baseline="0" dirty="0"/>
              <a:t> may be called </a:t>
            </a:r>
            <a:r>
              <a:rPr lang="en-CA" baseline="0" dirty="0" err="1"/>
              <a:t>inbetween</a:t>
            </a:r>
            <a:r>
              <a:rPr lang="en-CA" baseline="0" dirty="0"/>
              <a:t> renders</a:t>
            </a:r>
          </a:p>
          <a:p>
            <a:endParaRPr lang="en-CA" baseline="0" dirty="0"/>
          </a:p>
          <a:p>
            <a:r>
              <a:rPr lang="en-CA" baseline="0" dirty="0"/>
              <a:t>The other method involves finding the average / expected time of the next frame, and determining if that falls within the frame that we want to render.</a:t>
            </a:r>
            <a:endParaRPr lang="en-CA" dirty="0"/>
          </a:p>
        </p:txBody>
      </p:sp>
      <p:sp>
        <p:nvSpPr>
          <p:cNvPr id="4" name="Slide Number Placeholder 3"/>
          <p:cNvSpPr>
            <a:spLocks noGrp="1"/>
          </p:cNvSpPr>
          <p:nvPr>
            <p:ph type="sldNum" sz="quarter" idx="10"/>
          </p:nvPr>
        </p:nvSpPr>
        <p:spPr/>
        <p:txBody>
          <a:bodyPr/>
          <a:lstStyle/>
          <a:p>
            <a:fld id="{D2B88801-68BD-449E-B7D4-42D722B2AC8A}" type="slidenum">
              <a:rPr lang="en-CA" smtClean="0"/>
              <a:pPr/>
              <a:t>46</a:t>
            </a:fld>
            <a:endParaRPr lang="en-CA"/>
          </a:p>
        </p:txBody>
      </p:sp>
    </p:spTree>
    <p:extLst>
      <p:ext uri="{BB962C8B-B14F-4D97-AF65-F5344CB8AC3E}">
        <p14:creationId xmlns:p14="http://schemas.microsoft.com/office/powerpoint/2010/main" val="327942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Agent-based</a:t>
            </a:r>
            <a:r>
              <a:rPr lang="en-CA" baseline="0" dirty="0"/>
              <a:t> nature of video games is a large part of why object-oriented languages are extremely popular for game development.</a:t>
            </a:r>
            <a:endParaRPr lang="en-CA" dirty="0"/>
          </a:p>
        </p:txBody>
      </p:sp>
      <p:sp>
        <p:nvSpPr>
          <p:cNvPr id="4" name="Slide Number Placeholder 3"/>
          <p:cNvSpPr>
            <a:spLocks noGrp="1"/>
          </p:cNvSpPr>
          <p:nvPr>
            <p:ph type="sldNum" sz="quarter" idx="10"/>
          </p:nvPr>
        </p:nvSpPr>
        <p:spPr/>
        <p:txBody>
          <a:bodyPr/>
          <a:lstStyle/>
          <a:p>
            <a:fld id="{D2B88801-68BD-449E-B7D4-42D722B2AC8A}" type="slidenum">
              <a:rPr lang="en-CA" smtClean="0"/>
              <a:pPr/>
              <a:t>17</a:t>
            </a:fld>
            <a:endParaRPr lang="en-CA"/>
          </a:p>
        </p:txBody>
      </p:sp>
    </p:spTree>
    <p:extLst>
      <p:ext uri="{BB962C8B-B14F-4D97-AF65-F5344CB8AC3E}">
        <p14:creationId xmlns:p14="http://schemas.microsoft.com/office/powerpoint/2010/main" val="120942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 all games are temporal</a:t>
            </a:r>
            <a:r>
              <a:rPr lang="en-CA" baseline="0" dirty="0"/>
              <a:t>-based – turn based strategy games for example aren’t necessarily real-time, but the graphics and other elements are presented in real-time, so for our purposes we’ll assume some real-time component</a:t>
            </a:r>
            <a:endParaRPr lang="en-CA" dirty="0"/>
          </a:p>
        </p:txBody>
      </p:sp>
      <p:sp>
        <p:nvSpPr>
          <p:cNvPr id="4" name="Slide Number Placeholder 3"/>
          <p:cNvSpPr>
            <a:spLocks noGrp="1"/>
          </p:cNvSpPr>
          <p:nvPr>
            <p:ph type="sldNum" sz="quarter" idx="10"/>
          </p:nvPr>
        </p:nvSpPr>
        <p:spPr/>
        <p:txBody>
          <a:bodyPr/>
          <a:lstStyle/>
          <a:p>
            <a:fld id="{D2B88801-68BD-449E-B7D4-42D722B2AC8A}" type="slidenum">
              <a:rPr lang="en-CA" smtClean="0"/>
              <a:pPr/>
              <a:t>19</a:t>
            </a:fld>
            <a:endParaRPr lang="en-CA"/>
          </a:p>
        </p:txBody>
      </p:sp>
    </p:spTree>
    <p:extLst>
      <p:ext uri="{BB962C8B-B14F-4D97-AF65-F5344CB8AC3E}">
        <p14:creationId xmlns:p14="http://schemas.microsoft.com/office/powerpoint/2010/main" val="576840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Examples of real-time systems include software systems on planes, trains, etc.</a:t>
            </a:r>
          </a:p>
        </p:txBody>
      </p:sp>
      <p:sp>
        <p:nvSpPr>
          <p:cNvPr id="4" name="Slide Number Placeholder 3"/>
          <p:cNvSpPr>
            <a:spLocks noGrp="1"/>
          </p:cNvSpPr>
          <p:nvPr>
            <p:ph type="sldNum" sz="quarter" idx="10"/>
          </p:nvPr>
        </p:nvSpPr>
        <p:spPr/>
        <p:txBody>
          <a:bodyPr/>
          <a:lstStyle/>
          <a:p>
            <a:fld id="{D2B88801-68BD-449E-B7D4-42D722B2AC8A}" type="slidenum">
              <a:rPr lang="en-CA" smtClean="0"/>
              <a:pPr/>
              <a:t>21</a:t>
            </a:fld>
            <a:endParaRPr lang="en-CA"/>
          </a:p>
        </p:txBody>
      </p:sp>
    </p:spTree>
    <p:extLst>
      <p:ext uri="{BB962C8B-B14F-4D97-AF65-F5344CB8AC3E}">
        <p14:creationId xmlns:p14="http://schemas.microsoft.com/office/powerpoint/2010/main" val="2579787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Again,</a:t>
            </a:r>
            <a:r>
              <a:rPr lang="en-CA" baseline="0" dirty="0"/>
              <a:t> assume some real-time components (graphics, user input, etc.)</a:t>
            </a:r>
            <a:endParaRPr lang="en-CA" dirty="0"/>
          </a:p>
        </p:txBody>
      </p:sp>
      <p:sp>
        <p:nvSpPr>
          <p:cNvPr id="4" name="Slide Number Placeholder 3"/>
          <p:cNvSpPr>
            <a:spLocks noGrp="1"/>
          </p:cNvSpPr>
          <p:nvPr>
            <p:ph type="sldNum" sz="quarter" idx="10"/>
          </p:nvPr>
        </p:nvSpPr>
        <p:spPr/>
        <p:txBody>
          <a:bodyPr/>
          <a:lstStyle/>
          <a:p>
            <a:fld id="{D2B88801-68BD-449E-B7D4-42D722B2AC8A}" type="slidenum">
              <a:rPr lang="en-CA" smtClean="0"/>
              <a:pPr/>
              <a:t>22</a:t>
            </a:fld>
            <a:endParaRPr lang="en-CA"/>
          </a:p>
        </p:txBody>
      </p:sp>
    </p:spTree>
    <p:extLst>
      <p:ext uri="{BB962C8B-B14F-4D97-AF65-F5344CB8AC3E}">
        <p14:creationId xmlns:p14="http://schemas.microsoft.com/office/powerpoint/2010/main" val="4190627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 one is going</a:t>
            </a:r>
            <a:r>
              <a:rPr lang="en-CA" baseline="0" dirty="0"/>
              <a:t> to die if your frame rate drops slightly during a scene, but they might if your plane falls out of the sky.</a:t>
            </a:r>
            <a:endParaRPr lang="en-CA" dirty="0"/>
          </a:p>
        </p:txBody>
      </p:sp>
      <p:sp>
        <p:nvSpPr>
          <p:cNvPr id="4" name="Slide Number Placeholder 3"/>
          <p:cNvSpPr>
            <a:spLocks noGrp="1"/>
          </p:cNvSpPr>
          <p:nvPr>
            <p:ph type="sldNum" sz="quarter" idx="10"/>
          </p:nvPr>
        </p:nvSpPr>
        <p:spPr/>
        <p:txBody>
          <a:bodyPr/>
          <a:lstStyle/>
          <a:p>
            <a:fld id="{D2B88801-68BD-449E-B7D4-42D722B2AC8A}" type="slidenum">
              <a:rPr lang="en-CA" smtClean="0"/>
              <a:pPr/>
              <a:t>23</a:t>
            </a:fld>
            <a:endParaRPr lang="en-CA"/>
          </a:p>
        </p:txBody>
      </p:sp>
    </p:spTree>
    <p:extLst>
      <p:ext uri="{BB962C8B-B14F-4D97-AF65-F5344CB8AC3E}">
        <p14:creationId xmlns:p14="http://schemas.microsoft.com/office/powerpoint/2010/main" val="2040968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trick</a:t>
            </a:r>
            <a:r>
              <a:rPr lang="en-US" baseline="0" dirty="0"/>
              <a:t> is that you have to learn. 10-15 games before they made something </a:t>
            </a:r>
            <a:r>
              <a:rPr lang="en-US" baseline="0" dirty="0" err="1"/>
              <a:t>showable</a:t>
            </a:r>
            <a:endParaRPr lang="en-US" dirty="0"/>
          </a:p>
        </p:txBody>
      </p:sp>
      <p:sp>
        <p:nvSpPr>
          <p:cNvPr id="4" name="Slide Number Placeholder 3"/>
          <p:cNvSpPr>
            <a:spLocks noGrp="1"/>
          </p:cNvSpPr>
          <p:nvPr>
            <p:ph type="sldNum" sz="quarter" idx="10"/>
          </p:nvPr>
        </p:nvSpPr>
        <p:spPr/>
        <p:txBody>
          <a:bodyPr/>
          <a:lstStyle/>
          <a:p>
            <a:fld id="{D2B88801-68BD-449E-B7D4-42D722B2AC8A}" type="slidenum">
              <a:rPr lang="en-CA" smtClean="0"/>
              <a:pPr/>
              <a:t>28</a:t>
            </a:fld>
            <a:endParaRPr lang="en-CA"/>
          </a:p>
        </p:txBody>
      </p:sp>
    </p:spTree>
    <p:extLst>
      <p:ext uri="{BB962C8B-B14F-4D97-AF65-F5344CB8AC3E}">
        <p14:creationId xmlns:p14="http://schemas.microsoft.com/office/powerpoint/2010/main" val="3533815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2B88801-68BD-449E-B7D4-42D722B2AC8A}" type="slidenum">
              <a:rPr lang="en-CA" smtClean="0"/>
              <a:pPr/>
              <a:t>29</a:t>
            </a:fld>
            <a:endParaRPr lang="en-CA"/>
          </a:p>
        </p:txBody>
      </p:sp>
    </p:spTree>
    <p:extLst>
      <p:ext uri="{BB962C8B-B14F-4D97-AF65-F5344CB8AC3E}">
        <p14:creationId xmlns:p14="http://schemas.microsoft.com/office/powerpoint/2010/main" val="837705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term arose in the mid 90’s in reference</a:t>
            </a:r>
            <a:r>
              <a:rPr lang="en-CA" baseline="0" dirty="0"/>
              <a:t> to Id software’s Doom. Doom was created in such a way that there was a clear separation between its core software components (graphics, collision detection, audio system) and the art assets, game world and game play elements.</a:t>
            </a:r>
          </a:p>
          <a:p>
            <a:endParaRPr lang="en-CA" baseline="0" dirty="0"/>
          </a:p>
          <a:p>
            <a:r>
              <a:rPr lang="en-CA" baseline="0" dirty="0"/>
              <a:t>Other developers were able to license the engine and produce new games with only minor changes to the core system. Also gave birth to the </a:t>
            </a:r>
            <a:r>
              <a:rPr lang="en-CA" baseline="0" dirty="0" err="1"/>
              <a:t>modding</a:t>
            </a:r>
            <a:r>
              <a:rPr lang="en-CA" baseline="0" dirty="0"/>
              <a:t> community.</a:t>
            </a:r>
            <a:endParaRPr lang="en-CA" dirty="0"/>
          </a:p>
        </p:txBody>
      </p:sp>
      <p:sp>
        <p:nvSpPr>
          <p:cNvPr id="4" name="Slide Number Placeholder 3"/>
          <p:cNvSpPr>
            <a:spLocks noGrp="1"/>
          </p:cNvSpPr>
          <p:nvPr>
            <p:ph type="sldNum" sz="quarter" idx="10"/>
          </p:nvPr>
        </p:nvSpPr>
        <p:spPr/>
        <p:txBody>
          <a:bodyPr/>
          <a:lstStyle/>
          <a:p>
            <a:fld id="{D2B88801-68BD-449E-B7D4-42D722B2AC8A}" type="slidenum">
              <a:rPr lang="en-CA" smtClean="0"/>
              <a:pPr/>
              <a:t>38</a:t>
            </a:fld>
            <a:endParaRPr lang="en-CA"/>
          </a:p>
        </p:txBody>
      </p:sp>
    </p:spTree>
    <p:extLst>
      <p:ext uri="{BB962C8B-B14F-4D97-AF65-F5344CB8AC3E}">
        <p14:creationId xmlns:p14="http://schemas.microsoft.com/office/powerpoint/2010/main" val="1991490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9/4/2017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9/4/2017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9/4/2017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9/4/2017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9/4/2017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9/4/2017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9/4/2017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9/4/2017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9/4/2017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ppawluk@georgebrown.ca"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Game Development</a:t>
            </a:r>
            <a:br>
              <a:rPr lang="en-CA" dirty="0"/>
            </a:br>
            <a:r>
              <a:rPr lang="en-CA" sz="4800" dirty="0"/>
              <a:t>COMP3064</a:t>
            </a:r>
          </a:p>
        </p:txBody>
      </p:sp>
      <p:sp>
        <p:nvSpPr>
          <p:cNvPr id="3" name="Subtitle 2"/>
          <p:cNvSpPr>
            <a:spLocks noGrp="1"/>
          </p:cNvSpPr>
          <p:nvPr>
            <p:ph type="subTitle" idx="1"/>
          </p:nvPr>
        </p:nvSpPr>
        <p:spPr/>
        <p:txBody>
          <a:bodyPr/>
          <a:lstStyle/>
          <a:p>
            <a:r>
              <a:rPr lang="en-CA" dirty="0"/>
              <a:t>Przemyslaw (</a:t>
            </a:r>
            <a:r>
              <a:rPr lang="en-CA" dirty="0" err="1"/>
              <a:t>Pshemek</a:t>
            </a:r>
            <a:r>
              <a:rPr lang="en-CA" dirty="0"/>
              <a:t>) Pawluk</a:t>
            </a:r>
          </a:p>
        </p:txBody>
      </p:sp>
    </p:spTree>
    <p:extLst>
      <p:ext uri="{BB962C8B-B14F-4D97-AF65-F5344CB8AC3E}">
        <p14:creationId xmlns:p14="http://schemas.microsoft.com/office/powerpoint/2010/main" val="393869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is Unity?</a:t>
            </a:r>
          </a:p>
        </p:txBody>
      </p:sp>
      <p:sp>
        <p:nvSpPr>
          <p:cNvPr id="3" name="Content Placeholder 2"/>
          <p:cNvSpPr>
            <a:spLocks noGrp="1"/>
          </p:cNvSpPr>
          <p:nvPr>
            <p:ph idx="1"/>
          </p:nvPr>
        </p:nvSpPr>
        <p:spPr/>
        <p:txBody>
          <a:bodyPr/>
          <a:lstStyle/>
          <a:p>
            <a:r>
              <a:rPr lang="en-CA" sz="4000" dirty="0"/>
              <a:t>Unity is a </a:t>
            </a:r>
            <a:r>
              <a:rPr lang="en-CA" sz="4000" b="1" dirty="0"/>
              <a:t>suite of technologies </a:t>
            </a:r>
            <a:r>
              <a:rPr lang="en-CA" sz="4000" dirty="0"/>
              <a:t>and </a:t>
            </a:r>
            <a:r>
              <a:rPr lang="en-CA" sz="4000" b="1" dirty="0"/>
              <a:t>tools</a:t>
            </a:r>
            <a:r>
              <a:rPr lang="en-CA" sz="4000" dirty="0"/>
              <a:t> whose purpose is to help developers create interactive software products, most notably games.</a:t>
            </a:r>
          </a:p>
          <a:p>
            <a:endParaRPr lang="en-CA" sz="4000" dirty="0"/>
          </a:p>
          <a:p>
            <a:pPr algn="ctr"/>
            <a:r>
              <a:rPr lang="en-CA" sz="4000" dirty="0"/>
              <a:t>Products created in Unity can be distributed to multiple platforms.</a:t>
            </a:r>
          </a:p>
          <a:p>
            <a:endParaRPr lang="en-CA" dirty="0"/>
          </a:p>
        </p:txBody>
      </p:sp>
    </p:spTree>
    <p:extLst>
      <p:ext uri="{BB962C8B-B14F-4D97-AF65-F5344CB8AC3E}">
        <p14:creationId xmlns:p14="http://schemas.microsoft.com/office/powerpoint/2010/main" val="3871979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is a game?</a:t>
            </a:r>
          </a:p>
        </p:txBody>
      </p:sp>
      <p:sp>
        <p:nvSpPr>
          <p:cNvPr id="3" name="Content Placeholder 2"/>
          <p:cNvSpPr>
            <a:spLocks noGrp="1"/>
          </p:cNvSpPr>
          <p:nvPr>
            <p:ph idx="1"/>
          </p:nvPr>
        </p:nvSpPr>
        <p:spPr/>
        <p:txBody>
          <a:bodyPr/>
          <a:lstStyle/>
          <a:p>
            <a:pPr algn="ctr"/>
            <a:r>
              <a:rPr lang="en-CA" sz="20000" dirty="0"/>
              <a:t>????</a:t>
            </a:r>
          </a:p>
        </p:txBody>
      </p:sp>
    </p:spTree>
    <p:extLst>
      <p:ext uri="{BB962C8B-B14F-4D97-AF65-F5344CB8AC3E}">
        <p14:creationId xmlns:p14="http://schemas.microsoft.com/office/powerpoint/2010/main" val="499998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Game is …</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CA" sz="2800" dirty="0"/>
              <a:t> an objective engine</a:t>
            </a:r>
          </a:p>
          <a:p>
            <a:pPr>
              <a:buFont typeface="Wingdings" panose="05000000000000000000" pitchFamily="2" charset="2"/>
              <a:buChar char="§"/>
            </a:pPr>
            <a:r>
              <a:rPr lang="en-CA" sz="2800" dirty="0"/>
              <a:t> a set of rules and objectives</a:t>
            </a:r>
          </a:p>
          <a:p>
            <a:pPr>
              <a:buFont typeface="Wingdings" panose="05000000000000000000" pitchFamily="2" charset="2"/>
              <a:buChar char="§"/>
            </a:pPr>
            <a:r>
              <a:rPr lang="en-CA" sz="2800" dirty="0"/>
              <a:t> an interactive Experience that provides the player with an increasingly challenging sequence of patterns which he or she learns and eventually masters. (</a:t>
            </a:r>
            <a:r>
              <a:rPr lang="en-CA" sz="2800" dirty="0" err="1"/>
              <a:t>Raph</a:t>
            </a:r>
            <a:r>
              <a:rPr lang="en-CA" sz="2800" dirty="0"/>
              <a:t> </a:t>
            </a:r>
            <a:r>
              <a:rPr lang="en-CA" sz="2800" dirty="0" err="1"/>
              <a:t>Kosters</a:t>
            </a:r>
            <a:r>
              <a:rPr lang="en-CA" sz="2800" dirty="0"/>
              <a:t>, Theory of Fun for Game Design)</a:t>
            </a:r>
          </a:p>
          <a:p>
            <a:pPr>
              <a:buFont typeface="Wingdings" panose="05000000000000000000" pitchFamily="2" charset="2"/>
              <a:buChar char="§"/>
            </a:pPr>
            <a:endParaRPr lang="en-CA" sz="2800" dirty="0"/>
          </a:p>
          <a:p>
            <a:pPr marL="0" indent="0">
              <a:buNone/>
            </a:pPr>
            <a:endParaRPr lang="en-CA" sz="2800" dirty="0"/>
          </a:p>
        </p:txBody>
      </p:sp>
    </p:spTree>
    <p:extLst>
      <p:ext uri="{BB962C8B-B14F-4D97-AF65-F5344CB8AC3E}">
        <p14:creationId xmlns:p14="http://schemas.microsoft.com/office/powerpoint/2010/main" val="276904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Games</a:t>
            </a:r>
          </a:p>
        </p:txBody>
      </p:sp>
      <p:sp>
        <p:nvSpPr>
          <p:cNvPr id="3" name="Content Placeholder 2"/>
          <p:cNvSpPr>
            <a:spLocks noGrp="1"/>
          </p:cNvSpPr>
          <p:nvPr>
            <p:ph idx="1"/>
          </p:nvPr>
        </p:nvSpPr>
        <p:spPr/>
        <p:txBody>
          <a:bodyPr/>
          <a:lstStyle/>
          <a:p>
            <a:pPr algn="ctr"/>
            <a:r>
              <a:rPr lang="en-CA" sz="4800" dirty="0"/>
              <a:t>Most two and three-dimensional games are examples of </a:t>
            </a:r>
            <a:r>
              <a:rPr lang="en-CA" sz="4800" i="1" dirty="0">
                <a:solidFill>
                  <a:schemeClr val="tx2">
                    <a:lumMod val="75000"/>
                  </a:schemeClr>
                </a:solidFill>
              </a:rPr>
              <a:t>soft real-time</a:t>
            </a:r>
            <a:r>
              <a:rPr lang="en-CA" sz="4800" i="1" dirty="0"/>
              <a:t> </a:t>
            </a:r>
            <a:r>
              <a:rPr lang="en-CA" sz="4800" i="1" dirty="0">
                <a:solidFill>
                  <a:schemeClr val="accent3">
                    <a:lumMod val="75000"/>
                  </a:schemeClr>
                </a:solidFill>
              </a:rPr>
              <a:t>interactive </a:t>
            </a:r>
            <a:r>
              <a:rPr lang="en-CA" sz="4800" i="1" dirty="0">
                <a:solidFill>
                  <a:schemeClr val="accent4">
                    <a:lumMod val="75000"/>
                  </a:schemeClr>
                </a:solidFill>
              </a:rPr>
              <a:t>agent-based</a:t>
            </a:r>
            <a:r>
              <a:rPr lang="en-CA" sz="4800" i="1" dirty="0"/>
              <a:t> computer </a:t>
            </a:r>
            <a:r>
              <a:rPr lang="en-CA" sz="4800" i="1" dirty="0">
                <a:solidFill>
                  <a:srgbClr val="800000"/>
                </a:solidFill>
              </a:rPr>
              <a:t>simulations</a:t>
            </a:r>
          </a:p>
          <a:p>
            <a:endParaRPr lang="en-CA" dirty="0"/>
          </a:p>
        </p:txBody>
      </p:sp>
    </p:spTree>
    <p:extLst>
      <p:ext uri="{BB962C8B-B14F-4D97-AF65-F5344CB8AC3E}">
        <p14:creationId xmlns:p14="http://schemas.microsoft.com/office/powerpoint/2010/main" val="332853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Games</a:t>
            </a:r>
          </a:p>
        </p:txBody>
      </p:sp>
      <p:sp>
        <p:nvSpPr>
          <p:cNvPr id="3" name="Content Placeholder 2"/>
          <p:cNvSpPr>
            <a:spLocks noGrp="1"/>
          </p:cNvSpPr>
          <p:nvPr>
            <p:ph idx="1"/>
          </p:nvPr>
        </p:nvSpPr>
        <p:spPr/>
        <p:txBody>
          <a:bodyPr/>
          <a:lstStyle/>
          <a:p>
            <a:pPr algn="ctr"/>
            <a:r>
              <a:rPr lang="en-CA" sz="4800" dirty="0"/>
              <a:t>Most two and three-dimensional games are examples of </a:t>
            </a:r>
            <a:r>
              <a:rPr lang="en-CA" sz="4800" i="1" dirty="0">
                <a:solidFill>
                  <a:schemeClr val="tx2">
                    <a:lumMod val="75000"/>
                  </a:schemeClr>
                </a:solidFill>
              </a:rPr>
              <a:t>soft real-time</a:t>
            </a:r>
            <a:r>
              <a:rPr lang="en-CA" sz="4800" i="1" dirty="0"/>
              <a:t> </a:t>
            </a:r>
            <a:r>
              <a:rPr lang="en-CA" sz="4800" i="1" dirty="0">
                <a:solidFill>
                  <a:schemeClr val="accent3">
                    <a:lumMod val="75000"/>
                  </a:schemeClr>
                </a:solidFill>
              </a:rPr>
              <a:t>interactive </a:t>
            </a:r>
            <a:r>
              <a:rPr lang="en-CA" sz="4800" i="1" dirty="0">
                <a:solidFill>
                  <a:schemeClr val="accent4">
                    <a:lumMod val="75000"/>
                  </a:schemeClr>
                </a:solidFill>
              </a:rPr>
              <a:t>agent-based</a:t>
            </a:r>
            <a:r>
              <a:rPr lang="en-CA" sz="4800" i="1" dirty="0"/>
              <a:t> computer </a:t>
            </a:r>
            <a:r>
              <a:rPr lang="en-CA" sz="4800" b="1" i="1" dirty="0">
                <a:solidFill>
                  <a:srgbClr val="800000"/>
                </a:solidFill>
              </a:rPr>
              <a:t>simulations</a:t>
            </a:r>
          </a:p>
          <a:p>
            <a:endParaRPr lang="en-CA" dirty="0"/>
          </a:p>
        </p:txBody>
      </p:sp>
    </p:spTree>
    <p:extLst>
      <p:ext uri="{BB962C8B-B14F-4D97-AF65-F5344CB8AC3E}">
        <p14:creationId xmlns:p14="http://schemas.microsoft.com/office/powerpoint/2010/main" val="2920240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Simulation</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CA" sz="3200" dirty="0"/>
              <a:t>Most video games take a small subset of a real or imaginary world and attempt to model it mathematically</a:t>
            </a:r>
          </a:p>
          <a:p>
            <a:pPr>
              <a:buFont typeface="Wingdings" panose="05000000000000000000" pitchFamily="2" charset="2"/>
              <a:buChar char="§"/>
            </a:pPr>
            <a:r>
              <a:rPr lang="en-CA" sz="3200" dirty="0"/>
              <a:t>All models are an approximation – impractical and generally not fun to simulate every last detail</a:t>
            </a:r>
          </a:p>
          <a:p>
            <a:pPr>
              <a:buFont typeface="Wingdings" panose="05000000000000000000" pitchFamily="2" charset="2"/>
              <a:buChar char="§"/>
            </a:pPr>
            <a:r>
              <a:rPr lang="en-CA" sz="3200" dirty="0"/>
              <a:t>Creative liberties can be taken with reality to enhance the player’s experience</a:t>
            </a:r>
          </a:p>
        </p:txBody>
      </p:sp>
      <p:sp>
        <p:nvSpPr>
          <p:cNvPr id="4" name="Slide Number Placeholder 3"/>
          <p:cNvSpPr>
            <a:spLocks noGrp="1"/>
          </p:cNvSpPr>
          <p:nvPr>
            <p:ph type="sldNum" sz="quarter" idx="12"/>
          </p:nvPr>
        </p:nvSpPr>
        <p:spPr/>
        <p:txBody>
          <a:bodyPr/>
          <a:lstStyle/>
          <a:p>
            <a:fld id="{2B4D4482-3F1F-4180-BF1E-2DC3318BB54A}" type="slidenum">
              <a:rPr lang="en-CA" smtClean="0"/>
              <a:pPr/>
              <a:t>15</a:t>
            </a:fld>
            <a:endParaRPr lang="en-CA"/>
          </a:p>
        </p:txBody>
      </p:sp>
    </p:spTree>
    <p:extLst>
      <p:ext uri="{BB962C8B-B14F-4D97-AF65-F5344CB8AC3E}">
        <p14:creationId xmlns:p14="http://schemas.microsoft.com/office/powerpoint/2010/main" val="2125728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Games</a:t>
            </a:r>
          </a:p>
        </p:txBody>
      </p:sp>
      <p:sp>
        <p:nvSpPr>
          <p:cNvPr id="3" name="Content Placeholder 2"/>
          <p:cNvSpPr>
            <a:spLocks noGrp="1"/>
          </p:cNvSpPr>
          <p:nvPr>
            <p:ph idx="1"/>
          </p:nvPr>
        </p:nvSpPr>
        <p:spPr/>
        <p:txBody>
          <a:bodyPr/>
          <a:lstStyle/>
          <a:p>
            <a:pPr algn="ctr"/>
            <a:r>
              <a:rPr lang="en-CA" sz="4800" dirty="0"/>
              <a:t>Most two and three-dimensional games are examples of </a:t>
            </a:r>
            <a:r>
              <a:rPr lang="en-CA" sz="4800" i="1" dirty="0">
                <a:solidFill>
                  <a:schemeClr val="tx2">
                    <a:lumMod val="75000"/>
                  </a:schemeClr>
                </a:solidFill>
              </a:rPr>
              <a:t>soft real-time</a:t>
            </a:r>
            <a:r>
              <a:rPr lang="en-CA" sz="4800" i="1" dirty="0"/>
              <a:t> </a:t>
            </a:r>
            <a:r>
              <a:rPr lang="en-CA" sz="4800" i="1" dirty="0">
                <a:solidFill>
                  <a:schemeClr val="accent3">
                    <a:lumMod val="75000"/>
                  </a:schemeClr>
                </a:solidFill>
              </a:rPr>
              <a:t>interactive </a:t>
            </a:r>
            <a:r>
              <a:rPr lang="en-CA" sz="4800" b="1" i="1" dirty="0">
                <a:solidFill>
                  <a:schemeClr val="accent4">
                    <a:lumMod val="75000"/>
                  </a:schemeClr>
                </a:solidFill>
              </a:rPr>
              <a:t>agent-based</a:t>
            </a:r>
            <a:r>
              <a:rPr lang="en-CA" sz="4800" i="1" dirty="0"/>
              <a:t> computer </a:t>
            </a:r>
            <a:r>
              <a:rPr lang="en-CA" sz="4800" i="1" dirty="0">
                <a:solidFill>
                  <a:srgbClr val="800000"/>
                </a:solidFill>
              </a:rPr>
              <a:t>simulations</a:t>
            </a:r>
          </a:p>
          <a:p>
            <a:endParaRPr lang="en-CA" dirty="0"/>
          </a:p>
        </p:txBody>
      </p:sp>
    </p:spTree>
    <p:extLst>
      <p:ext uri="{BB962C8B-B14F-4D97-AF65-F5344CB8AC3E}">
        <p14:creationId xmlns:p14="http://schemas.microsoft.com/office/powerpoint/2010/main" val="1710538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Agent-based</a:t>
            </a:r>
          </a:p>
        </p:txBody>
      </p:sp>
      <p:sp>
        <p:nvSpPr>
          <p:cNvPr id="3" name="Content Placeholder 2"/>
          <p:cNvSpPr>
            <a:spLocks noGrp="1"/>
          </p:cNvSpPr>
          <p:nvPr>
            <p:ph idx="1"/>
          </p:nvPr>
        </p:nvSpPr>
        <p:spPr/>
        <p:txBody>
          <a:bodyPr>
            <a:normAutofit/>
          </a:bodyPr>
          <a:lstStyle/>
          <a:p>
            <a:r>
              <a:rPr lang="en-CA" sz="4000" dirty="0"/>
              <a:t>What is an agent?:</a:t>
            </a:r>
          </a:p>
          <a:p>
            <a:pPr lvl="1"/>
            <a:r>
              <a:rPr lang="en-CA" sz="3600" dirty="0"/>
              <a:t>Entities such as vehicles, characters, throwing stars, power ups</a:t>
            </a:r>
          </a:p>
          <a:p>
            <a:r>
              <a:rPr lang="en-CA" sz="4000" dirty="0"/>
              <a:t>Agent-based simulation:</a:t>
            </a:r>
          </a:p>
          <a:p>
            <a:pPr lvl="1"/>
            <a:r>
              <a:rPr lang="en-CA" sz="3600" dirty="0"/>
              <a:t>A simulation in which a number of distinct agents interact</a:t>
            </a:r>
          </a:p>
        </p:txBody>
      </p:sp>
      <p:sp>
        <p:nvSpPr>
          <p:cNvPr id="4" name="Slide Number Placeholder 3"/>
          <p:cNvSpPr>
            <a:spLocks noGrp="1"/>
          </p:cNvSpPr>
          <p:nvPr>
            <p:ph type="sldNum" sz="quarter" idx="12"/>
          </p:nvPr>
        </p:nvSpPr>
        <p:spPr/>
        <p:txBody>
          <a:bodyPr/>
          <a:lstStyle/>
          <a:p>
            <a:fld id="{2B4D4482-3F1F-4180-BF1E-2DC3318BB54A}" type="slidenum">
              <a:rPr lang="en-CA" smtClean="0"/>
              <a:pPr/>
              <a:t>17</a:t>
            </a:fld>
            <a:endParaRPr lang="en-CA"/>
          </a:p>
        </p:txBody>
      </p:sp>
    </p:spTree>
    <p:extLst>
      <p:ext uri="{BB962C8B-B14F-4D97-AF65-F5344CB8AC3E}">
        <p14:creationId xmlns:p14="http://schemas.microsoft.com/office/powerpoint/2010/main" val="800227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Games</a:t>
            </a:r>
          </a:p>
        </p:txBody>
      </p:sp>
      <p:sp>
        <p:nvSpPr>
          <p:cNvPr id="3" name="Content Placeholder 2"/>
          <p:cNvSpPr>
            <a:spLocks noGrp="1"/>
          </p:cNvSpPr>
          <p:nvPr>
            <p:ph idx="1"/>
          </p:nvPr>
        </p:nvSpPr>
        <p:spPr/>
        <p:txBody>
          <a:bodyPr/>
          <a:lstStyle/>
          <a:p>
            <a:pPr algn="ctr"/>
            <a:r>
              <a:rPr lang="en-CA" sz="4800" dirty="0"/>
              <a:t>Most two and three-dimensional games are examples of </a:t>
            </a:r>
            <a:r>
              <a:rPr lang="en-CA" sz="4800" i="1" dirty="0">
                <a:solidFill>
                  <a:schemeClr val="tx2">
                    <a:lumMod val="75000"/>
                  </a:schemeClr>
                </a:solidFill>
              </a:rPr>
              <a:t>soft real-time</a:t>
            </a:r>
            <a:r>
              <a:rPr lang="en-CA" sz="4800" i="1" dirty="0"/>
              <a:t> </a:t>
            </a:r>
            <a:r>
              <a:rPr lang="en-CA" sz="4800" b="1" i="1" dirty="0">
                <a:solidFill>
                  <a:schemeClr val="accent3">
                    <a:lumMod val="75000"/>
                  </a:schemeClr>
                </a:solidFill>
              </a:rPr>
              <a:t>interactive</a:t>
            </a:r>
            <a:r>
              <a:rPr lang="en-CA" sz="4800" i="1" dirty="0">
                <a:solidFill>
                  <a:schemeClr val="accent3">
                    <a:lumMod val="75000"/>
                  </a:schemeClr>
                </a:solidFill>
              </a:rPr>
              <a:t> </a:t>
            </a:r>
            <a:r>
              <a:rPr lang="en-CA" sz="4800" i="1" dirty="0">
                <a:solidFill>
                  <a:schemeClr val="accent4">
                    <a:lumMod val="75000"/>
                  </a:schemeClr>
                </a:solidFill>
              </a:rPr>
              <a:t>agent-based</a:t>
            </a:r>
            <a:r>
              <a:rPr lang="en-CA" sz="4800" i="1" dirty="0"/>
              <a:t> computer </a:t>
            </a:r>
            <a:r>
              <a:rPr lang="en-CA" sz="4800" i="1" dirty="0">
                <a:solidFill>
                  <a:srgbClr val="800000"/>
                </a:solidFill>
              </a:rPr>
              <a:t>simulations</a:t>
            </a:r>
          </a:p>
          <a:p>
            <a:endParaRPr lang="en-CA" dirty="0"/>
          </a:p>
        </p:txBody>
      </p:sp>
    </p:spTree>
    <p:extLst>
      <p:ext uri="{BB962C8B-B14F-4D97-AF65-F5344CB8AC3E}">
        <p14:creationId xmlns:p14="http://schemas.microsoft.com/office/powerpoint/2010/main" val="2598165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Interactive Temporal Simulation</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CA" sz="3200" dirty="0"/>
              <a:t>Interactive video games are examples of </a:t>
            </a:r>
            <a:r>
              <a:rPr lang="en-CA" sz="3200" i="1" dirty="0"/>
              <a:t>temporal simulations</a:t>
            </a:r>
          </a:p>
          <a:p>
            <a:pPr>
              <a:buFont typeface="Wingdings" panose="05000000000000000000" pitchFamily="2" charset="2"/>
              <a:buChar char="§"/>
            </a:pPr>
            <a:r>
              <a:rPr lang="en-CA" sz="3200" dirty="0"/>
              <a:t>The world state is </a:t>
            </a:r>
            <a:r>
              <a:rPr lang="en-CA" sz="3200" i="1" dirty="0"/>
              <a:t>dynamic</a:t>
            </a:r>
            <a:r>
              <a:rPr lang="en-CA" sz="3200" dirty="0"/>
              <a:t>, and changes over time in response to the game’s events</a:t>
            </a:r>
          </a:p>
          <a:p>
            <a:pPr>
              <a:buFont typeface="Wingdings" panose="05000000000000000000" pitchFamily="2" charset="2"/>
              <a:buChar char="§"/>
            </a:pPr>
            <a:r>
              <a:rPr lang="en-CA" sz="3200" dirty="0"/>
              <a:t>A game must also respond to player’s input, so it is an </a:t>
            </a:r>
            <a:r>
              <a:rPr lang="en-CA" sz="3200" i="1" dirty="0"/>
              <a:t>interactive temporal simulation</a:t>
            </a:r>
          </a:p>
          <a:p>
            <a:pPr>
              <a:buFont typeface="Wingdings" panose="05000000000000000000" pitchFamily="2" charset="2"/>
              <a:buChar char="§"/>
            </a:pPr>
            <a:endParaRPr lang="en-CA" sz="3200" dirty="0"/>
          </a:p>
        </p:txBody>
      </p:sp>
      <p:sp>
        <p:nvSpPr>
          <p:cNvPr id="4" name="Slide Number Placeholder 3"/>
          <p:cNvSpPr>
            <a:spLocks noGrp="1"/>
          </p:cNvSpPr>
          <p:nvPr>
            <p:ph type="sldNum" sz="quarter" idx="12"/>
          </p:nvPr>
        </p:nvSpPr>
        <p:spPr/>
        <p:txBody>
          <a:bodyPr/>
          <a:lstStyle/>
          <a:p>
            <a:fld id="{2B4D4482-3F1F-4180-BF1E-2DC3318BB54A}" type="slidenum">
              <a:rPr lang="en-CA" smtClean="0"/>
              <a:pPr/>
              <a:t>19</a:t>
            </a:fld>
            <a:endParaRPr lang="en-CA"/>
          </a:p>
        </p:txBody>
      </p:sp>
    </p:spTree>
    <p:extLst>
      <p:ext uri="{BB962C8B-B14F-4D97-AF65-F5344CB8AC3E}">
        <p14:creationId xmlns:p14="http://schemas.microsoft.com/office/powerpoint/2010/main" val="1892198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About me</a:t>
            </a:r>
          </a:p>
        </p:txBody>
      </p:sp>
      <p:sp>
        <p:nvSpPr>
          <p:cNvPr id="3" name="Content Placeholder 2"/>
          <p:cNvSpPr>
            <a:spLocks noGrp="1"/>
          </p:cNvSpPr>
          <p:nvPr>
            <p:ph idx="1"/>
          </p:nvPr>
        </p:nvSpPr>
        <p:spPr/>
        <p:txBody>
          <a:bodyPr/>
          <a:lstStyle/>
          <a:p>
            <a:pPr>
              <a:buFont typeface="Arial" panose="020B0604020202020204" pitchFamily="34" charset="0"/>
              <a:buChar char="•"/>
            </a:pPr>
            <a:endParaRPr lang="en-CA" dirty="0"/>
          </a:p>
          <a:p>
            <a:pPr>
              <a:buFont typeface="Arial" panose="020B0604020202020204" pitchFamily="34" charset="0"/>
              <a:buChar char="•"/>
            </a:pPr>
            <a:r>
              <a:rPr lang="en-CA" dirty="0"/>
              <a:t> Software Engineer (M.Sc., Eng.)</a:t>
            </a:r>
          </a:p>
          <a:p>
            <a:pPr>
              <a:buFont typeface="Arial" panose="020B0604020202020204" pitchFamily="34" charset="0"/>
              <a:buChar char="•"/>
            </a:pPr>
            <a:r>
              <a:rPr lang="en-CA" dirty="0"/>
              <a:t> Professor at GBC</a:t>
            </a:r>
          </a:p>
          <a:p>
            <a:pPr>
              <a:buFont typeface="Arial" panose="020B0604020202020204" pitchFamily="34" charset="0"/>
              <a:buChar char="•"/>
            </a:pPr>
            <a:r>
              <a:rPr lang="en-CA" dirty="0"/>
              <a:t> Research in cloud computing, mobile learning</a:t>
            </a:r>
          </a:p>
          <a:p>
            <a:pPr>
              <a:buFont typeface="Arial" panose="020B0604020202020204" pitchFamily="34" charset="0"/>
              <a:buChar char="•"/>
            </a:pPr>
            <a:r>
              <a:rPr lang="en-CA" dirty="0"/>
              <a:t> Mobile developer</a:t>
            </a:r>
          </a:p>
          <a:p>
            <a:pPr>
              <a:buFont typeface="Arial" panose="020B0604020202020204" pitchFamily="34" charset="0"/>
              <a:buChar char="•"/>
            </a:pPr>
            <a:endParaRPr lang="en-CA" dirty="0"/>
          </a:p>
          <a:p>
            <a:pPr>
              <a:buFont typeface="Arial" panose="020B0604020202020204" pitchFamily="34" charset="0"/>
              <a:buChar char="•"/>
            </a:pPr>
            <a:r>
              <a:rPr lang="en-CA" dirty="0"/>
              <a:t> Contact</a:t>
            </a:r>
          </a:p>
          <a:p>
            <a:pPr lvl="1">
              <a:buFont typeface="Arial" panose="020B0604020202020204" pitchFamily="34" charset="0"/>
              <a:buChar char="•"/>
            </a:pPr>
            <a:r>
              <a:rPr lang="en-CA" dirty="0"/>
              <a:t> Email: </a:t>
            </a:r>
            <a:r>
              <a:rPr lang="en-CA" dirty="0">
                <a:hlinkClick r:id="rId2"/>
              </a:rPr>
              <a:t>ppawluk@georgebrown.ca</a:t>
            </a:r>
            <a:endParaRPr lang="en-CA" dirty="0"/>
          </a:p>
          <a:p>
            <a:pPr lvl="1">
              <a:buFont typeface="Arial" panose="020B0604020202020204" pitchFamily="34" charset="0"/>
              <a:buChar char="•"/>
            </a:pPr>
            <a:r>
              <a:rPr lang="en-CA" dirty="0"/>
              <a:t> Office</a:t>
            </a:r>
            <a:r>
              <a:rPr lang="en-CA"/>
              <a:t>: C467</a:t>
            </a:r>
            <a:endParaRPr lang="en-CA" dirty="0"/>
          </a:p>
          <a:p>
            <a:pPr lvl="1">
              <a:buFont typeface="Arial" panose="020B0604020202020204" pitchFamily="34" charset="0"/>
              <a:buChar char="•"/>
            </a:pPr>
            <a:r>
              <a:rPr lang="en-CA" dirty="0"/>
              <a:t> Phone extension: 6642</a:t>
            </a:r>
          </a:p>
        </p:txBody>
      </p:sp>
    </p:spTree>
    <p:extLst>
      <p:ext uri="{BB962C8B-B14F-4D97-AF65-F5344CB8AC3E}">
        <p14:creationId xmlns:p14="http://schemas.microsoft.com/office/powerpoint/2010/main" val="3050320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Games</a:t>
            </a:r>
          </a:p>
        </p:txBody>
      </p:sp>
      <p:sp>
        <p:nvSpPr>
          <p:cNvPr id="3" name="Content Placeholder 2"/>
          <p:cNvSpPr>
            <a:spLocks noGrp="1"/>
          </p:cNvSpPr>
          <p:nvPr>
            <p:ph idx="1"/>
          </p:nvPr>
        </p:nvSpPr>
        <p:spPr/>
        <p:txBody>
          <a:bodyPr/>
          <a:lstStyle/>
          <a:p>
            <a:pPr algn="ctr"/>
            <a:r>
              <a:rPr lang="en-CA" sz="4800" dirty="0"/>
              <a:t>Most two and three-dimensional games are examples of </a:t>
            </a:r>
            <a:r>
              <a:rPr lang="en-CA" sz="4800" b="1" i="1" dirty="0">
                <a:solidFill>
                  <a:schemeClr val="tx2">
                    <a:lumMod val="75000"/>
                  </a:schemeClr>
                </a:solidFill>
              </a:rPr>
              <a:t>soft real-time</a:t>
            </a:r>
            <a:r>
              <a:rPr lang="en-CA" sz="4800" b="1" i="1" dirty="0"/>
              <a:t> </a:t>
            </a:r>
            <a:r>
              <a:rPr lang="en-CA" sz="4800" i="1" dirty="0">
                <a:solidFill>
                  <a:schemeClr val="accent3">
                    <a:lumMod val="75000"/>
                  </a:schemeClr>
                </a:solidFill>
              </a:rPr>
              <a:t>interactive </a:t>
            </a:r>
            <a:r>
              <a:rPr lang="en-CA" sz="4800" i="1" dirty="0">
                <a:solidFill>
                  <a:schemeClr val="accent4">
                    <a:lumMod val="75000"/>
                  </a:schemeClr>
                </a:solidFill>
              </a:rPr>
              <a:t>agent-based</a:t>
            </a:r>
            <a:r>
              <a:rPr lang="en-CA" sz="4800" i="1" dirty="0"/>
              <a:t> computer </a:t>
            </a:r>
            <a:r>
              <a:rPr lang="en-CA" sz="4800" i="1" dirty="0">
                <a:solidFill>
                  <a:srgbClr val="800000"/>
                </a:solidFill>
              </a:rPr>
              <a:t>simulations</a:t>
            </a:r>
          </a:p>
          <a:p>
            <a:endParaRPr lang="en-CA" dirty="0"/>
          </a:p>
        </p:txBody>
      </p:sp>
    </p:spTree>
    <p:extLst>
      <p:ext uri="{BB962C8B-B14F-4D97-AF65-F5344CB8AC3E}">
        <p14:creationId xmlns:p14="http://schemas.microsoft.com/office/powerpoint/2010/main" val="3188747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Real-time simulation</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CA" sz="3600" dirty="0"/>
              <a:t>Real-time systems must process information and respond within a specified period of time</a:t>
            </a:r>
          </a:p>
          <a:p>
            <a:pPr>
              <a:buFont typeface="Wingdings" panose="05000000000000000000" pitchFamily="2" charset="2"/>
              <a:buChar char="§"/>
            </a:pPr>
            <a:r>
              <a:rPr lang="en-CA" sz="3600" dirty="0"/>
              <a:t>Generally, a game should present its graphics in respond to the user in real-time</a:t>
            </a:r>
          </a:p>
          <a:p>
            <a:pPr>
              <a:buFont typeface="Wingdings" panose="05000000000000000000" pitchFamily="2" charset="2"/>
              <a:buChar char="§"/>
            </a:pPr>
            <a:r>
              <a:rPr lang="en-CA" sz="3600" dirty="0"/>
              <a:t>Games are then </a:t>
            </a:r>
            <a:r>
              <a:rPr lang="en-CA" sz="3600" i="1" dirty="0"/>
              <a:t>interactive real-time simulations</a:t>
            </a:r>
          </a:p>
        </p:txBody>
      </p:sp>
      <p:sp>
        <p:nvSpPr>
          <p:cNvPr id="4" name="Slide Number Placeholder 3"/>
          <p:cNvSpPr>
            <a:spLocks noGrp="1"/>
          </p:cNvSpPr>
          <p:nvPr>
            <p:ph type="sldNum" sz="quarter" idx="12"/>
          </p:nvPr>
        </p:nvSpPr>
        <p:spPr/>
        <p:txBody>
          <a:bodyPr/>
          <a:lstStyle/>
          <a:p>
            <a:fld id="{2B4D4482-3F1F-4180-BF1E-2DC3318BB54A}" type="slidenum">
              <a:rPr lang="en-CA" smtClean="0"/>
              <a:pPr/>
              <a:t>21</a:t>
            </a:fld>
            <a:endParaRPr lang="en-CA"/>
          </a:p>
        </p:txBody>
      </p:sp>
    </p:spTree>
    <p:extLst>
      <p:ext uri="{BB962C8B-B14F-4D97-AF65-F5344CB8AC3E}">
        <p14:creationId xmlns:p14="http://schemas.microsoft.com/office/powerpoint/2010/main" val="785014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844" y="591716"/>
            <a:ext cx="8229600" cy="1080120"/>
          </a:xfrm>
        </p:spPr>
        <p:txBody>
          <a:bodyPr>
            <a:normAutofit fontScale="90000"/>
          </a:bodyPr>
          <a:lstStyle/>
          <a:p>
            <a:r>
              <a:rPr lang="en-CA" dirty="0"/>
              <a:t>What about turn-based strategy games?</a:t>
            </a:r>
          </a:p>
        </p:txBody>
      </p:sp>
      <p:sp>
        <p:nvSpPr>
          <p:cNvPr id="3" name="Content Placeholder 2"/>
          <p:cNvSpPr>
            <a:spLocks noGrp="1"/>
          </p:cNvSpPr>
          <p:nvPr>
            <p:ph idx="1"/>
          </p:nvPr>
        </p:nvSpPr>
        <p:spPr>
          <a:xfrm>
            <a:off x="1216844" y="2019177"/>
            <a:ext cx="8917756" cy="2913187"/>
          </a:xfrm>
        </p:spPr>
        <p:txBody>
          <a:bodyPr>
            <a:normAutofit/>
          </a:bodyPr>
          <a:lstStyle/>
          <a:p>
            <a:r>
              <a:rPr lang="en-CA" sz="4000" dirty="0"/>
              <a:t>Interactions are turn-based, however graphics and other systems are still presented to the user in real-time</a:t>
            </a:r>
          </a:p>
        </p:txBody>
      </p:sp>
      <p:sp>
        <p:nvSpPr>
          <p:cNvPr id="4" name="Slide Number Placeholder 3"/>
          <p:cNvSpPr>
            <a:spLocks noGrp="1"/>
          </p:cNvSpPr>
          <p:nvPr>
            <p:ph type="sldNum" sz="quarter" idx="12"/>
          </p:nvPr>
        </p:nvSpPr>
        <p:spPr/>
        <p:txBody>
          <a:bodyPr/>
          <a:lstStyle/>
          <a:p>
            <a:fld id="{2B4D4482-3F1F-4180-BF1E-2DC3318BB54A}" type="slidenum">
              <a:rPr lang="en-CA" smtClean="0"/>
              <a:pPr/>
              <a:t>22</a:t>
            </a:fld>
            <a:endParaRPr lang="en-CA"/>
          </a:p>
        </p:txBody>
      </p:sp>
    </p:spTree>
    <p:extLst>
      <p:ext uri="{BB962C8B-B14F-4D97-AF65-F5344CB8AC3E}">
        <p14:creationId xmlns:p14="http://schemas.microsoft.com/office/powerpoint/2010/main" val="4293771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Deadlines</a:t>
            </a:r>
          </a:p>
        </p:txBody>
      </p:sp>
      <p:sp>
        <p:nvSpPr>
          <p:cNvPr id="3" name="Content Placeholder 2"/>
          <p:cNvSpPr>
            <a:spLocks noGrp="1"/>
          </p:cNvSpPr>
          <p:nvPr>
            <p:ph idx="1"/>
          </p:nvPr>
        </p:nvSpPr>
        <p:spPr/>
        <p:txBody>
          <a:bodyPr>
            <a:normAutofit/>
          </a:bodyPr>
          <a:lstStyle/>
          <a:p>
            <a:r>
              <a:rPr lang="en-CA" sz="3200" dirty="0"/>
              <a:t>All real-time systems have a concept of deadlines:</a:t>
            </a:r>
          </a:p>
          <a:p>
            <a:pPr lvl="1"/>
            <a:r>
              <a:rPr lang="en-CA" sz="2800" dirty="0"/>
              <a:t>A train’s position on the track must be checked often enough to react to upcoming obstacles</a:t>
            </a:r>
          </a:p>
          <a:p>
            <a:pPr lvl="1"/>
            <a:r>
              <a:rPr lang="en-CA" sz="2800" dirty="0"/>
              <a:t>Graphics on the screen must be updated 30 frames per second to give the illusion of motion</a:t>
            </a:r>
          </a:p>
          <a:p>
            <a:r>
              <a:rPr lang="en-CA" sz="3200" dirty="0"/>
              <a:t>Not all deadlines are catastrophic</a:t>
            </a:r>
          </a:p>
          <a:p>
            <a:pPr lvl="1"/>
            <a:r>
              <a:rPr lang="en-CA" sz="2800" dirty="0"/>
              <a:t>A </a:t>
            </a:r>
            <a:r>
              <a:rPr lang="en-CA" sz="2800" i="1" dirty="0"/>
              <a:t>soft real-time system</a:t>
            </a:r>
            <a:r>
              <a:rPr lang="en-CA" sz="2800" dirty="0"/>
              <a:t> allows for non-catastrophic deadlines to be missed</a:t>
            </a:r>
          </a:p>
        </p:txBody>
      </p:sp>
      <p:sp>
        <p:nvSpPr>
          <p:cNvPr id="4" name="Slide Number Placeholder 3"/>
          <p:cNvSpPr>
            <a:spLocks noGrp="1"/>
          </p:cNvSpPr>
          <p:nvPr>
            <p:ph type="sldNum" sz="quarter" idx="12"/>
          </p:nvPr>
        </p:nvSpPr>
        <p:spPr/>
        <p:txBody>
          <a:bodyPr/>
          <a:lstStyle/>
          <a:p>
            <a:fld id="{2B4D4482-3F1F-4180-BF1E-2DC3318BB54A}" type="slidenum">
              <a:rPr lang="en-CA" smtClean="0"/>
              <a:pPr/>
              <a:t>23</a:t>
            </a:fld>
            <a:endParaRPr lang="en-CA"/>
          </a:p>
        </p:txBody>
      </p:sp>
    </p:spTree>
    <p:extLst>
      <p:ext uri="{BB962C8B-B14F-4D97-AF65-F5344CB8AC3E}">
        <p14:creationId xmlns:p14="http://schemas.microsoft.com/office/powerpoint/2010/main" val="993182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Games</a:t>
            </a:r>
          </a:p>
        </p:txBody>
      </p:sp>
      <p:sp>
        <p:nvSpPr>
          <p:cNvPr id="3" name="Content Placeholder 2"/>
          <p:cNvSpPr>
            <a:spLocks noGrp="1"/>
          </p:cNvSpPr>
          <p:nvPr>
            <p:ph idx="1"/>
          </p:nvPr>
        </p:nvSpPr>
        <p:spPr/>
        <p:txBody>
          <a:bodyPr/>
          <a:lstStyle/>
          <a:p>
            <a:pPr algn="ctr"/>
            <a:r>
              <a:rPr lang="en-CA" sz="4800" dirty="0"/>
              <a:t>Most two and three-dimensional games are examples of </a:t>
            </a:r>
            <a:r>
              <a:rPr lang="en-CA" sz="4800" i="1" dirty="0">
                <a:solidFill>
                  <a:schemeClr val="tx2">
                    <a:lumMod val="75000"/>
                  </a:schemeClr>
                </a:solidFill>
              </a:rPr>
              <a:t>soft real-time</a:t>
            </a:r>
            <a:r>
              <a:rPr lang="en-CA" sz="4800" i="1" dirty="0"/>
              <a:t> </a:t>
            </a:r>
            <a:r>
              <a:rPr lang="en-CA" sz="4800" i="1" dirty="0">
                <a:solidFill>
                  <a:schemeClr val="accent3">
                    <a:lumMod val="75000"/>
                  </a:schemeClr>
                </a:solidFill>
              </a:rPr>
              <a:t>interactive </a:t>
            </a:r>
            <a:r>
              <a:rPr lang="en-CA" sz="4800" i="1" dirty="0">
                <a:solidFill>
                  <a:schemeClr val="accent4">
                    <a:lumMod val="75000"/>
                  </a:schemeClr>
                </a:solidFill>
              </a:rPr>
              <a:t>agent-based</a:t>
            </a:r>
            <a:r>
              <a:rPr lang="en-CA" sz="4800" i="1" dirty="0"/>
              <a:t> computer </a:t>
            </a:r>
            <a:r>
              <a:rPr lang="en-CA" sz="4800" i="1" dirty="0">
                <a:solidFill>
                  <a:srgbClr val="800000"/>
                </a:solidFill>
              </a:rPr>
              <a:t>simulations</a:t>
            </a:r>
          </a:p>
          <a:p>
            <a:endParaRPr lang="en-CA" dirty="0"/>
          </a:p>
        </p:txBody>
      </p:sp>
    </p:spTree>
    <p:extLst>
      <p:ext uri="{BB962C8B-B14F-4D97-AF65-F5344CB8AC3E}">
        <p14:creationId xmlns:p14="http://schemas.microsoft.com/office/powerpoint/2010/main" val="1444976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Successful Game – 6E</a:t>
            </a:r>
          </a:p>
        </p:txBody>
      </p:sp>
      <p:sp>
        <p:nvSpPr>
          <p:cNvPr id="3" name="Content Placeholder 2"/>
          <p:cNvSpPr>
            <a:spLocks noGrp="1"/>
          </p:cNvSpPr>
          <p:nvPr>
            <p:ph idx="1"/>
          </p:nvPr>
        </p:nvSpPr>
        <p:spPr/>
        <p:txBody>
          <a:bodyPr/>
          <a:lstStyle/>
          <a:p>
            <a:pPr marL="514350" indent="-514350">
              <a:buFont typeface="+mj-lt"/>
              <a:buAutoNum type="arabicPeriod"/>
            </a:pPr>
            <a:endParaRPr lang="en-US" dirty="0"/>
          </a:p>
          <a:p>
            <a:pPr marL="514350" indent="-514350">
              <a:buFont typeface="+mj-lt"/>
              <a:buAutoNum type="arabicPeriod"/>
            </a:pPr>
            <a:r>
              <a:rPr lang="en-US" sz="2800" dirty="0"/>
              <a:t>Engaging</a:t>
            </a:r>
          </a:p>
          <a:p>
            <a:pPr marL="514350" indent="-514350">
              <a:buFont typeface="+mj-lt"/>
              <a:buAutoNum type="arabicPeriod"/>
            </a:pPr>
            <a:r>
              <a:rPr lang="en-US" sz="2800" dirty="0"/>
              <a:t>Entertaining</a:t>
            </a:r>
          </a:p>
          <a:p>
            <a:pPr marL="514350" indent="-514350">
              <a:buFont typeface="+mj-lt"/>
              <a:buAutoNum type="arabicPeriod"/>
            </a:pPr>
            <a:r>
              <a:rPr lang="en-US" sz="2800" dirty="0"/>
              <a:t>Enjoyable</a:t>
            </a:r>
          </a:p>
          <a:p>
            <a:pPr marL="514350" indent="-514350">
              <a:buFont typeface="+mj-lt"/>
              <a:buAutoNum type="arabicPeriod"/>
            </a:pPr>
            <a:r>
              <a:rPr lang="en-US" sz="2800" dirty="0"/>
              <a:t>Elastic</a:t>
            </a:r>
          </a:p>
          <a:p>
            <a:pPr marL="514350" indent="-514350">
              <a:buFont typeface="+mj-lt"/>
              <a:buAutoNum type="arabicPeriod"/>
            </a:pPr>
            <a:r>
              <a:rPr lang="en-US" sz="2800" dirty="0"/>
              <a:t>Expandable</a:t>
            </a:r>
          </a:p>
          <a:p>
            <a:pPr marL="514350" indent="-514350">
              <a:buFont typeface="+mj-lt"/>
              <a:buAutoNum type="arabicPeriod"/>
            </a:pPr>
            <a:r>
              <a:rPr lang="en-US" sz="2800" dirty="0"/>
              <a:t>Expose users to other players (social)</a:t>
            </a:r>
          </a:p>
          <a:p>
            <a:pPr marL="514350" indent="-514350">
              <a:buFont typeface="+mj-lt"/>
              <a:buAutoNum type="arabicPeriod"/>
            </a:pPr>
            <a:endParaRPr lang="en-US" dirty="0"/>
          </a:p>
        </p:txBody>
      </p:sp>
      <p:pic>
        <p:nvPicPr>
          <p:cNvPr id="4" name="Picture 3"/>
          <p:cNvPicPr>
            <a:picLocks noChangeAspect="1"/>
          </p:cNvPicPr>
          <p:nvPr/>
        </p:nvPicPr>
        <p:blipFill>
          <a:blip r:embed="rId2"/>
          <a:stretch>
            <a:fillRect/>
          </a:stretch>
        </p:blipFill>
        <p:spPr>
          <a:xfrm>
            <a:off x="7846996" y="2489200"/>
            <a:ext cx="3308684" cy="2514600"/>
          </a:xfrm>
          <a:prstGeom prst="rect">
            <a:avLst/>
          </a:prstGeom>
        </p:spPr>
      </p:pic>
      <p:sp>
        <p:nvSpPr>
          <p:cNvPr id="5" name="Slide Number Placeholder 4"/>
          <p:cNvSpPr>
            <a:spLocks noGrp="1"/>
          </p:cNvSpPr>
          <p:nvPr>
            <p:ph type="sldNum" sz="quarter" idx="12"/>
          </p:nvPr>
        </p:nvSpPr>
        <p:spPr/>
        <p:txBody>
          <a:bodyPr/>
          <a:lstStyle/>
          <a:p>
            <a:fld id="{2B4D4482-3F1F-4180-BF1E-2DC3318BB54A}" type="slidenum">
              <a:rPr lang="en-CA" smtClean="0"/>
              <a:pPr/>
              <a:t>25</a:t>
            </a:fld>
            <a:endParaRPr lang="en-CA"/>
          </a:p>
        </p:txBody>
      </p:sp>
    </p:spTree>
    <p:extLst>
      <p:ext uri="{BB962C8B-B14F-4D97-AF65-F5344CB8AC3E}">
        <p14:creationId xmlns:p14="http://schemas.microsoft.com/office/powerpoint/2010/main" val="1030331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Audience</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3200" dirty="0"/>
              <a:t>You are not building the game for you</a:t>
            </a:r>
          </a:p>
          <a:p>
            <a:pPr>
              <a:buFont typeface="Wingdings" panose="05000000000000000000" pitchFamily="2" charset="2"/>
              <a:buChar char="§"/>
            </a:pPr>
            <a:r>
              <a:rPr lang="en-US" sz="3200" dirty="0"/>
              <a:t>Think about your audience</a:t>
            </a:r>
          </a:p>
          <a:p>
            <a:pPr>
              <a:buFont typeface="Wingdings" panose="05000000000000000000" pitchFamily="2" charset="2"/>
              <a:buChar char="§"/>
            </a:pPr>
            <a:r>
              <a:rPr lang="en-US" sz="3200" dirty="0"/>
              <a:t>Small things matter</a:t>
            </a:r>
          </a:p>
          <a:p>
            <a:pPr lvl="1"/>
            <a:r>
              <a:rPr lang="en-US" sz="2800" dirty="0"/>
              <a:t>Can I adjust controls?</a:t>
            </a:r>
          </a:p>
          <a:p>
            <a:pPr lvl="1"/>
            <a:r>
              <a:rPr lang="en-US" sz="2800" dirty="0"/>
              <a:t>Can I change/modify the character</a:t>
            </a:r>
          </a:p>
          <a:p>
            <a:pPr lvl="1"/>
            <a:r>
              <a:rPr lang="en-US" sz="2800" dirty="0"/>
              <a:t>Does it come in blue? ;)</a:t>
            </a:r>
          </a:p>
        </p:txBody>
      </p:sp>
      <p:pic>
        <p:nvPicPr>
          <p:cNvPr id="6" name="Picture 5"/>
          <p:cNvPicPr>
            <a:picLocks noChangeAspect="1"/>
          </p:cNvPicPr>
          <p:nvPr/>
        </p:nvPicPr>
        <p:blipFill>
          <a:blip r:embed="rId2"/>
          <a:stretch>
            <a:fillRect/>
          </a:stretch>
        </p:blipFill>
        <p:spPr>
          <a:xfrm rot="1315393">
            <a:off x="7622701" y="3047375"/>
            <a:ext cx="2369799" cy="1552218"/>
          </a:xfrm>
          <a:prstGeom prst="rect">
            <a:avLst/>
          </a:prstGeom>
        </p:spPr>
      </p:pic>
      <p:sp>
        <p:nvSpPr>
          <p:cNvPr id="7" name="Slide Number Placeholder 6"/>
          <p:cNvSpPr>
            <a:spLocks noGrp="1"/>
          </p:cNvSpPr>
          <p:nvPr>
            <p:ph type="sldNum" sz="quarter" idx="12"/>
          </p:nvPr>
        </p:nvSpPr>
        <p:spPr/>
        <p:txBody>
          <a:bodyPr/>
          <a:lstStyle/>
          <a:p>
            <a:fld id="{2B4D4482-3F1F-4180-BF1E-2DC3318BB54A}" type="slidenum">
              <a:rPr lang="en-CA" smtClean="0"/>
              <a:pPr/>
              <a:t>26</a:t>
            </a:fld>
            <a:endParaRPr lang="en-CA"/>
          </a:p>
        </p:txBody>
      </p:sp>
    </p:spTree>
    <p:extLst>
      <p:ext uri="{BB962C8B-B14F-4D97-AF65-F5344CB8AC3E}">
        <p14:creationId xmlns:p14="http://schemas.microsoft.com/office/powerpoint/2010/main" val="4233783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Audience</a:t>
            </a:r>
          </a:p>
        </p:txBody>
      </p:sp>
      <p:graphicFrame>
        <p:nvGraphicFramePr>
          <p:cNvPr id="4" name="Diagram 3"/>
          <p:cNvGraphicFramePr/>
          <p:nvPr>
            <p:extLst>
              <p:ext uri="{D42A27DB-BD31-4B8C-83A1-F6EECF244321}">
                <p14:modId xmlns:p14="http://schemas.microsoft.com/office/powerpoint/2010/main" val="850902467"/>
              </p:ext>
            </p:extLst>
          </p:nvPr>
        </p:nvGraphicFramePr>
        <p:xfrm>
          <a:off x="2019300" y="1066801"/>
          <a:ext cx="83820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097280" y="3301498"/>
            <a:ext cx="1295400" cy="461665"/>
          </a:xfrm>
          <a:prstGeom prst="rect">
            <a:avLst/>
          </a:prstGeom>
          <a:noFill/>
        </p:spPr>
        <p:txBody>
          <a:bodyPr wrap="square" rtlCol="0">
            <a:spAutoFit/>
          </a:bodyPr>
          <a:lstStyle/>
          <a:p>
            <a:r>
              <a:rPr lang="en-US" sz="2400" b="1" dirty="0"/>
              <a:t>PLAYERS</a:t>
            </a:r>
          </a:p>
        </p:txBody>
      </p:sp>
      <p:sp>
        <p:nvSpPr>
          <p:cNvPr id="6" name="TextBox 5"/>
          <p:cNvSpPr txBox="1"/>
          <p:nvPr/>
        </p:nvSpPr>
        <p:spPr>
          <a:xfrm>
            <a:off x="10027920" y="3312468"/>
            <a:ext cx="1295400" cy="461665"/>
          </a:xfrm>
          <a:prstGeom prst="rect">
            <a:avLst/>
          </a:prstGeom>
          <a:noFill/>
        </p:spPr>
        <p:txBody>
          <a:bodyPr wrap="square" rtlCol="0">
            <a:spAutoFit/>
          </a:bodyPr>
          <a:lstStyle/>
          <a:p>
            <a:r>
              <a:rPr lang="en-US" sz="2400" b="1" dirty="0"/>
              <a:t>WORLD</a:t>
            </a:r>
          </a:p>
        </p:txBody>
      </p:sp>
      <p:sp>
        <p:nvSpPr>
          <p:cNvPr id="7" name="TextBox 6"/>
          <p:cNvSpPr txBox="1"/>
          <p:nvPr/>
        </p:nvSpPr>
        <p:spPr>
          <a:xfrm>
            <a:off x="5689600" y="698502"/>
            <a:ext cx="1295400" cy="461665"/>
          </a:xfrm>
          <a:prstGeom prst="rect">
            <a:avLst/>
          </a:prstGeom>
          <a:noFill/>
        </p:spPr>
        <p:txBody>
          <a:bodyPr wrap="square" rtlCol="0">
            <a:spAutoFit/>
          </a:bodyPr>
          <a:lstStyle/>
          <a:p>
            <a:r>
              <a:rPr lang="en-US" sz="2400" b="1" dirty="0"/>
              <a:t>ACTING</a:t>
            </a:r>
          </a:p>
        </p:txBody>
      </p:sp>
      <p:sp>
        <p:nvSpPr>
          <p:cNvPr id="8" name="TextBox 7"/>
          <p:cNvSpPr txBox="1"/>
          <p:nvPr/>
        </p:nvSpPr>
        <p:spPr>
          <a:xfrm>
            <a:off x="5219700" y="5926435"/>
            <a:ext cx="2438400" cy="461665"/>
          </a:xfrm>
          <a:prstGeom prst="rect">
            <a:avLst/>
          </a:prstGeom>
          <a:noFill/>
        </p:spPr>
        <p:txBody>
          <a:bodyPr wrap="square" rtlCol="0">
            <a:spAutoFit/>
          </a:bodyPr>
          <a:lstStyle/>
          <a:p>
            <a:r>
              <a:rPr lang="en-US" sz="2400" b="1" dirty="0"/>
              <a:t>INTERACTING</a:t>
            </a:r>
          </a:p>
        </p:txBody>
      </p:sp>
      <p:sp>
        <p:nvSpPr>
          <p:cNvPr id="9" name="Slide Number Placeholder 8"/>
          <p:cNvSpPr>
            <a:spLocks noGrp="1"/>
          </p:cNvSpPr>
          <p:nvPr>
            <p:ph type="sldNum" sz="quarter" idx="12"/>
          </p:nvPr>
        </p:nvSpPr>
        <p:spPr/>
        <p:txBody>
          <a:bodyPr/>
          <a:lstStyle/>
          <a:p>
            <a:fld id="{2B4D4482-3F1F-4180-BF1E-2DC3318BB54A}" type="slidenum">
              <a:rPr lang="en-CA" smtClean="0"/>
              <a:pPr/>
              <a:t>27</a:t>
            </a:fld>
            <a:endParaRPr lang="en-CA"/>
          </a:p>
        </p:txBody>
      </p:sp>
    </p:spTree>
    <p:extLst>
      <p:ext uri="{BB962C8B-B14F-4D97-AF65-F5344CB8AC3E}">
        <p14:creationId xmlns:p14="http://schemas.microsoft.com/office/powerpoint/2010/main" val="1377329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2319536"/>
            <a:ext cx="8229600" cy="576064"/>
          </a:xfrm>
        </p:spPr>
        <p:txBody>
          <a:bodyPr>
            <a:normAutofit fontScale="90000"/>
          </a:bodyPr>
          <a:lstStyle/>
          <a:p>
            <a:r>
              <a:rPr lang="en-US" dirty="0"/>
              <a:t>How to make an awesome game?</a:t>
            </a:r>
          </a:p>
        </p:txBody>
      </p:sp>
      <p:sp>
        <p:nvSpPr>
          <p:cNvPr id="3" name="Content Placeholder 2"/>
          <p:cNvSpPr>
            <a:spLocks noGrp="1"/>
          </p:cNvSpPr>
          <p:nvPr>
            <p:ph idx="1"/>
          </p:nvPr>
        </p:nvSpPr>
        <p:spPr/>
        <p:txBody>
          <a:bodyPr/>
          <a:lstStyle/>
          <a:p>
            <a:endParaRPr lang="en-US" dirty="0"/>
          </a:p>
          <a:p>
            <a:pPr>
              <a:buNone/>
            </a:pPr>
            <a:endParaRPr lang="en-US" dirty="0"/>
          </a:p>
          <a:p>
            <a:pPr algn="ctr">
              <a:buNone/>
            </a:pPr>
            <a:endParaRPr lang="en-US" sz="4400" dirty="0"/>
          </a:p>
          <a:p>
            <a:pPr algn="ctr">
              <a:buNone/>
            </a:pPr>
            <a:r>
              <a:rPr lang="en-US" sz="4400" dirty="0"/>
              <a:t>Make lots of bad games ;)</a:t>
            </a:r>
          </a:p>
          <a:p>
            <a:pPr>
              <a:buNone/>
            </a:pPr>
            <a:r>
              <a:rPr lang="en-US" sz="1600" dirty="0"/>
              <a:t>							Kate Cunningham</a:t>
            </a:r>
          </a:p>
          <a:p>
            <a:pPr algn="ctr">
              <a:buNone/>
            </a:pPr>
            <a:endParaRPr lang="en-US" dirty="0"/>
          </a:p>
        </p:txBody>
      </p:sp>
      <p:sp>
        <p:nvSpPr>
          <p:cNvPr id="4" name="TextBox 3"/>
          <p:cNvSpPr txBox="1"/>
          <p:nvPr/>
        </p:nvSpPr>
        <p:spPr>
          <a:xfrm>
            <a:off x="7543800" y="4267200"/>
            <a:ext cx="184666" cy="369332"/>
          </a:xfrm>
          <a:prstGeom prst="rect">
            <a:avLst/>
          </a:prstGeom>
          <a:noFill/>
        </p:spPr>
        <p:txBody>
          <a:bodyPr wrap="none" rtlCol="0">
            <a:spAutoFit/>
          </a:bodyPr>
          <a:lstStyle/>
          <a:p>
            <a:endParaRPr lang="en-US" dirty="0"/>
          </a:p>
        </p:txBody>
      </p:sp>
      <p:sp>
        <p:nvSpPr>
          <p:cNvPr id="5" name="Slide Number Placeholder 4"/>
          <p:cNvSpPr>
            <a:spLocks noGrp="1"/>
          </p:cNvSpPr>
          <p:nvPr>
            <p:ph type="sldNum" sz="quarter" idx="12"/>
          </p:nvPr>
        </p:nvSpPr>
        <p:spPr/>
        <p:txBody>
          <a:bodyPr/>
          <a:lstStyle/>
          <a:p>
            <a:fld id="{2B4D4482-3F1F-4180-BF1E-2DC3318BB54A}" type="slidenum">
              <a:rPr lang="en-CA" smtClean="0"/>
              <a:pPr/>
              <a:t>28</a:t>
            </a:fld>
            <a:endParaRPr lang="en-CA"/>
          </a:p>
        </p:txBody>
      </p:sp>
    </p:spTree>
    <p:extLst>
      <p:ext uri="{BB962C8B-B14F-4D97-AF65-F5344CB8AC3E}">
        <p14:creationId xmlns:p14="http://schemas.microsoft.com/office/powerpoint/2010/main" val="756003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100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00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 you know that game?</a:t>
            </a:r>
          </a:p>
        </p:txBody>
      </p:sp>
      <p:sp>
        <p:nvSpPr>
          <p:cNvPr id="4" name="Slide Number Placeholder 3"/>
          <p:cNvSpPr>
            <a:spLocks noGrp="1"/>
          </p:cNvSpPr>
          <p:nvPr>
            <p:ph type="sldNum" sz="quarter" idx="12"/>
          </p:nvPr>
        </p:nvSpPr>
        <p:spPr/>
        <p:txBody>
          <a:bodyPr/>
          <a:lstStyle/>
          <a:p>
            <a:fld id="{2B4D4482-3F1F-4180-BF1E-2DC3318BB54A}" type="slidenum">
              <a:rPr lang="en-CA" smtClean="0"/>
              <a:pPr/>
              <a:t>29</a:t>
            </a:fld>
            <a:endParaRPr lang="en-CA"/>
          </a:p>
        </p:txBody>
      </p:sp>
      <p:pic>
        <p:nvPicPr>
          <p:cNvPr id="6" name="Picture 5"/>
          <p:cNvPicPr>
            <a:picLocks noChangeAspect="1"/>
          </p:cNvPicPr>
          <p:nvPr/>
        </p:nvPicPr>
        <p:blipFill>
          <a:blip r:embed="rId3"/>
          <a:stretch>
            <a:fillRect/>
          </a:stretch>
        </p:blipFill>
        <p:spPr>
          <a:xfrm>
            <a:off x="3048000" y="1905000"/>
            <a:ext cx="6096000" cy="4064000"/>
          </a:xfrm>
          <a:prstGeom prst="rect">
            <a:avLst/>
          </a:prstGeom>
        </p:spPr>
      </p:pic>
      <p:sp>
        <p:nvSpPr>
          <p:cNvPr id="3" name="Content Placeholder 2"/>
          <p:cNvSpPr>
            <a:spLocks noGrp="1"/>
          </p:cNvSpPr>
          <p:nvPr>
            <p:ph idx="1"/>
          </p:nvPr>
        </p:nvSpPr>
        <p:spPr>
          <a:xfrm>
            <a:off x="1828800" y="2895600"/>
            <a:ext cx="8229600" cy="1676400"/>
          </a:xfrm>
          <a:solidFill>
            <a:schemeClr val="bg1"/>
          </a:solidFill>
          <a:ln w="57150" cmpd="sng">
            <a:solidFill>
              <a:srgbClr val="800000"/>
            </a:solidFill>
          </a:ln>
        </p:spPr>
        <p:txBody>
          <a:bodyPr>
            <a:normAutofit/>
          </a:bodyPr>
          <a:lstStyle/>
          <a:p>
            <a:pPr algn="ctr">
              <a:buNone/>
            </a:pPr>
            <a:r>
              <a:rPr lang="en-US" sz="4000" dirty="0" err="1"/>
              <a:t>Rovio's</a:t>
            </a:r>
            <a:r>
              <a:rPr lang="en-US" sz="4000" dirty="0"/>
              <a:t> “Overnight” Success with Angry Birds Came After 51 Attempts</a:t>
            </a:r>
          </a:p>
          <a:p>
            <a:endParaRPr lang="en-US" sz="4000" dirty="0"/>
          </a:p>
        </p:txBody>
      </p:sp>
    </p:spTree>
    <p:extLst>
      <p:ext uri="{BB962C8B-B14F-4D97-AF65-F5344CB8AC3E}">
        <p14:creationId xmlns:p14="http://schemas.microsoft.com/office/powerpoint/2010/main" val="316288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About course</a:t>
            </a:r>
          </a:p>
        </p:txBody>
      </p:sp>
      <p:sp>
        <p:nvSpPr>
          <p:cNvPr id="3" name="Content Placeholder 2"/>
          <p:cNvSpPr>
            <a:spLocks noGrp="1"/>
          </p:cNvSpPr>
          <p:nvPr>
            <p:ph idx="1"/>
          </p:nvPr>
        </p:nvSpPr>
        <p:spPr/>
        <p:txBody>
          <a:bodyPr>
            <a:normAutofit/>
          </a:bodyPr>
          <a:lstStyle/>
          <a:p>
            <a:pPr marL="0" indent="0">
              <a:buNone/>
            </a:pPr>
            <a:endParaRPr lang="en-CA" sz="3600" dirty="0"/>
          </a:p>
          <a:p>
            <a:pPr>
              <a:buFont typeface="Wingdings" panose="05000000000000000000" pitchFamily="2" charset="2"/>
              <a:buChar char="§"/>
            </a:pPr>
            <a:r>
              <a:rPr lang="en-CA" sz="3600" dirty="0"/>
              <a:t>Introduction to a game engine (Unity)</a:t>
            </a:r>
          </a:p>
          <a:p>
            <a:pPr>
              <a:buFont typeface="Wingdings" panose="05000000000000000000" pitchFamily="2" charset="2"/>
              <a:buChar char="§"/>
            </a:pPr>
            <a:r>
              <a:rPr lang="en-CA" sz="3600" dirty="0"/>
              <a:t> Creating and managing a game project</a:t>
            </a:r>
          </a:p>
          <a:p>
            <a:pPr>
              <a:buFont typeface="Wingdings" panose="05000000000000000000" pitchFamily="2" charset="2"/>
              <a:buChar char="§"/>
            </a:pPr>
            <a:r>
              <a:rPr lang="en-CA" sz="3600" dirty="0"/>
              <a:t> Scripting gameplay logic using C# </a:t>
            </a:r>
          </a:p>
          <a:p>
            <a:pPr>
              <a:buFont typeface="Wingdings" panose="05000000000000000000" pitchFamily="2" charset="2"/>
              <a:buChar char="§"/>
            </a:pPr>
            <a:r>
              <a:rPr lang="en-CA" sz="3600" dirty="0"/>
              <a:t> Assembling game assets into a complete product</a:t>
            </a:r>
          </a:p>
          <a:p>
            <a:endParaRPr lang="en-CA" sz="3600" dirty="0"/>
          </a:p>
        </p:txBody>
      </p:sp>
    </p:spTree>
    <p:extLst>
      <p:ext uri="{BB962C8B-B14F-4D97-AF65-F5344CB8AC3E}">
        <p14:creationId xmlns:p14="http://schemas.microsoft.com/office/powerpoint/2010/main" val="2867852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Who makes a game?</a:t>
            </a:r>
          </a:p>
        </p:txBody>
      </p:sp>
      <p:sp>
        <p:nvSpPr>
          <p:cNvPr id="3" name="Content Placeholder 2"/>
          <p:cNvSpPr>
            <a:spLocks noGrp="1"/>
          </p:cNvSpPr>
          <p:nvPr>
            <p:ph idx="1"/>
          </p:nvPr>
        </p:nvSpPr>
        <p:spPr/>
        <p:txBody>
          <a:bodyPr/>
          <a:lstStyle/>
          <a:p>
            <a:endParaRPr lang="en-CA" dirty="0"/>
          </a:p>
        </p:txBody>
      </p:sp>
      <p:pic>
        <p:nvPicPr>
          <p:cNvPr id="4" name="Picture 3"/>
          <p:cNvPicPr>
            <a:picLocks noChangeAspect="1"/>
          </p:cNvPicPr>
          <p:nvPr/>
        </p:nvPicPr>
        <p:blipFill>
          <a:blip r:embed="rId2"/>
          <a:stretch>
            <a:fillRect/>
          </a:stretch>
        </p:blipFill>
        <p:spPr>
          <a:xfrm>
            <a:off x="2032962" y="1782376"/>
            <a:ext cx="4657270" cy="1811161"/>
          </a:xfrm>
          <a:prstGeom prst="rect">
            <a:avLst/>
          </a:prstGeom>
        </p:spPr>
      </p:pic>
      <p:pic>
        <p:nvPicPr>
          <p:cNvPr id="5" name="Picture 4"/>
          <p:cNvPicPr>
            <a:picLocks noChangeAspect="1"/>
          </p:cNvPicPr>
          <p:nvPr/>
        </p:nvPicPr>
        <p:blipFill>
          <a:blip r:embed="rId3"/>
          <a:stretch>
            <a:fillRect/>
          </a:stretch>
        </p:blipFill>
        <p:spPr>
          <a:xfrm>
            <a:off x="6126480" y="2754781"/>
            <a:ext cx="2514600" cy="3238500"/>
          </a:xfrm>
          <a:prstGeom prst="rect">
            <a:avLst/>
          </a:prstGeom>
        </p:spPr>
      </p:pic>
      <p:pic>
        <p:nvPicPr>
          <p:cNvPr id="6" name="Picture 5"/>
          <p:cNvPicPr>
            <a:picLocks noChangeAspect="1"/>
          </p:cNvPicPr>
          <p:nvPr/>
        </p:nvPicPr>
        <p:blipFill>
          <a:blip r:embed="rId4"/>
          <a:stretch>
            <a:fillRect/>
          </a:stretch>
        </p:blipFill>
        <p:spPr>
          <a:xfrm>
            <a:off x="1097280" y="3530178"/>
            <a:ext cx="1817787" cy="2362200"/>
          </a:xfrm>
          <a:prstGeom prst="rect">
            <a:avLst/>
          </a:prstGeom>
        </p:spPr>
      </p:pic>
      <p:pic>
        <p:nvPicPr>
          <p:cNvPr id="7" name="Picture 6"/>
          <p:cNvPicPr>
            <a:picLocks noChangeAspect="1"/>
          </p:cNvPicPr>
          <p:nvPr/>
        </p:nvPicPr>
        <p:blipFill>
          <a:blip r:embed="rId5"/>
          <a:stretch>
            <a:fillRect/>
          </a:stretch>
        </p:blipFill>
        <p:spPr>
          <a:xfrm>
            <a:off x="8907640" y="1869584"/>
            <a:ext cx="2987176" cy="1987830"/>
          </a:xfrm>
          <a:prstGeom prst="rect">
            <a:avLst/>
          </a:prstGeom>
        </p:spPr>
      </p:pic>
    </p:spTree>
    <p:extLst>
      <p:ext uri="{BB962C8B-B14F-4D97-AF65-F5344CB8AC3E}">
        <p14:creationId xmlns:p14="http://schemas.microsoft.com/office/powerpoint/2010/main" val="3504047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Long time ago …</a:t>
            </a:r>
          </a:p>
        </p:txBody>
      </p:sp>
      <p:sp>
        <p:nvSpPr>
          <p:cNvPr id="3" name="Text Placeholder 2"/>
          <p:cNvSpPr>
            <a:spLocks noGrp="1"/>
          </p:cNvSpPr>
          <p:nvPr>
            <p:ph type="body" idx="1"/>
          </p:nvPr>
        </p:nvSpPr>
        <p:spPr/>
        <p:txBody>
          <a:bodyPr/>
          <a:lstStyle/>
          <a:p>
            <a:r>
              <a:rPr lang="en-CA" dirty="0"/>
              <a:t>A little history of game development and design</a:t>
            </a:r>
          </a:p>
        </p:txBody>
      </p:sp>
    </p:spTree>
    <p:extLst>
      <p:ext uri="{BB962C8B-B14F-4D97-AF65-F5344CB8AC3E}">
        <p14:creationId xmlns:p14="http://schemas.microsoft.com/office/powerpoint/2010/main" val="34409618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First computer game</a:t>
            </a:r>
          </a:p>
        </p:txBody>
      </p:sp>
      <p:sp>
        <p:nvSpPr>
          <p:cNvPr id="6" name="Content Placeholder 5"/>
          <p:cNvSpPr>
            <a:spLocks noGrp="1"/>
          </p:cNvSpPr>
          <p:nvPr>
            <p:ph sz="half" idx="1"/>
          </p:nvPr>
        </p:nvSpPr>
        <p:spPr/>
        <p:txBody>
          <a:bodyPr>
            <a:normAutofit/>
          </a:bodyPr>
          <a:lstStyle/>
          <a:p>
            <a:endParaRPr lang="en-US" sz="3600" dirty="0"/>
          </a:p>
          <a:p>
            <a:r>
              <a:rPr lang="en-US" sz="3600" dirty="0"/>
              <a:t>1959 A.S. Douglas created a Tic-</a:t>
            </a:r>
            <a:r>
              <a:rPr lang="en-US" sz="3600" dirty="0" err="1"/>
              <a:t>Tac</a:t>
            </a:r>
            <a:r>
              <a:rPr lang="en-US" sz="3600" dirty="0"/>
              <a:t>-Toe as his PhD work</a:t>
            </a:r>
          </a:p>
        </p:txBody>
      </p:sp>
      <p:sp>
        <p:nvSpPr>
          <p:cNvPr id="4" name="Slide Number Placeholder 3"/>
          <p:cNvSpPr>
            <a:spLocks noGrp="1"/>
          </p:cNvSpPr>
          <p:nvPr>
            <p:ph type="sldNum" sz="quarter" idx="12"/>
          </p:nvPr>
        </p:nvSpPr>
        <p:spPr/>
        <p:txBody>
          <a:bodyPr/>
          <a:lstStyle/>
          <a:p>
            <a:fld id="{2B4D4482-3F1F-4180-BF1E-2DC3318BB54A}" type="slidenum">
              <a:rPr lang="en-CA" smtClean="0"/>
              <a:pPr/>
              <a:t>32</a:t>
            </a:fld>
            <a:endParaRPr lang="en-CA"/>
          </a:p>
        </p:txBody>
      </p:sp>
      <p:pic>
        <p:nvPicPr>
          <p:cNvPr id="8" name="Picture 7"/>
          <p:cNvPicPr>
            <a:picLocks noChangeAspect="1"/>
          </p:cNvPicPr>
          <p:nvPr/>
        </p:nvPicPr>
        <p:blipFill>
          <a:blip r:embed="rId2"/>
          <a:stretch>
            <a:fillRect/>
          </a:stretch>
        </p:blipFill>
        <p:spPr>
          <a:xfrm>
            <a:off x="6858000" y="2895600"/>
            <a:ext cx="2286000" cy="2286000"/>
          </a:xfrm>
          <a:prstGeom prst="rect">
            <a:avLst/>
          </a:prstGeom>
        </p:spPr>
      </p:pic>
    </p:spTree>
    <p:extLst>
      <p:ext uri="{BB962C8B-B14F-4D97-AF65-F5344CB8AC3E}">
        <p14:creationId xmlns:p14="http://schemas.microsoft.com/office/powerpoint/2010/main" val="31191536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And that’s the machine</a:t>
            </a:r>
          </a:p>
        </p:txBody>
      </p:sp>
      <p:sp>
        <p:nvSpPr>
          <p:cNvPr id="5" name="Slide Number Placeholder 4"/>
          <p:cNvSpPr>
            <a:spLocks noGrp="1"/>
          </p:cNvSpPr>
          <p:nvPr>
            <p:ph type="sldNum" sz="quarter" idx="12"/>
          </p:nvPr>
        </p:nvSpPr>
        <p:spPr/>
        <p:txBody>
          <a:bodyPr/>
          <a:lstStyle/>
          <a:p>
            <a:fld id="{2B4D4482-3F1F-4180-BF1E-2DC3318BB54A}" type="slidenum">
              <a:rPr lang="en-CA" smtClean="0"/>
              <a:pPr/>
              <a:t>33</a:t>
            </a:fld>
            <a:endParaRPr lang="en-CA"/>
          </a:p>
        </p:txBody>
      </p:sp>
      <p:pic>
        <p:nvPicPr>
          <p:cNvPr id="8" name="Picture 7"/>
          <p:cNvPicPr>
            <a:picLocks noChangeAspect="1"/>
          </p:cNvPicPr>
          <p:nvPr/>
        </p:nvPicPr>
        <p:blipFill>
          <a:blip r:embed="rId2"/>
          <a:stretch>
            <a:fillRect/>
          </a:stretch>
        </p:blipFill>
        <p:spPr>
          <a:xfrm>
            <a:off x="2032000" y="2095500"/>
            <a:ext cx="8128000" cy="4000500"/>
          </a:xfrm>
          <a:prstGeom prst="rect">
            <a:avLst/>
          </a:prstGeom>
        </p:spPr>
      </p:pic>
    </p:spTree>
    <p:extLst>
      <p:ext uri="{BB962C8B-B14F-4D97-AF65-F5344CB8AC3E}">
        <p14:creationId xmlns:p14="http://schemas.microsoft.com/office/powerpoint/2010/main" val="42592294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Coin-op industry</a:t>
            </a:r>
          </a:p>
        </p:txBody>
      </p:sp>
      <p:sp>
        <p:nvSpPr>
          <p:cNvPr id="3" name="Content Placeholder 2"/>
          <p:cNvSpPr>
            <a:spLocks noGrp="1"/>
          </p:cNvSpPr>
          <p:nvPr>
            <p:ph idx="1"/>
          </p:nvPr>
        </p:nvSpPr>
        <p:spPr>
          <a:xfrm>
            <a:off x="1981200" y="1844825"/>
            <a:ext cx="8229600" cy="1812776"/>
          </a:xfrm>
        </p:spPr>
        <p:txBody>
          <a:bodyPr/>
          <a:lstStyle/>
          <a:p>
            <a:r>
              <a:rPr lang="en-US" dirty="0"/>
              <a:t>From pinball to Space War</a:t>
            </a:r>
          </a:p>
          <a:p>
            <a:r>
              <a:rPr lang="en-US" dirty="0"/>
              <a:t>Machines in amusement parks</a:t>
            </a:r>
          </a:p>
        </p:txBody>
      </p:sp>
      <p:sp>
        <p:nvSpPr>
          <p:cNvPr id="4" name="Slide Number Placeholder 3"/>
          <p:cNvSpPr>
            <a:spLocks noGrp="1"/>
          </p:cNvSpPr>
          <p:nvPr>
            <p:ph type="sldNum" sz="quarter" idx="12"/>
          </p:nvPr>
        </p:nvSpPr>
        <p:spPr/>
        <p:txBody>
          <a:bodyPr/>
          <a:lstStyle/>
          <a:p>
            <a:fld id="{2B4D4482-3F1F-4180-BF1E-2DC3318BB54A}" type="slidenum">
              <a:rPr lang="en-CA" smtClean="0"/>
              <a:pPr/>
              <a:t>34</a:t>
            </a:fld>
            <a:endParaRPr lang="en-CA"/>
          </a:p>
        </p:txBody>
      </p:sp>
      <p:pic>
        <p:nvPicPr>
          <p:cNvPr id="6" name="Picture 5"/>
          <p:cNvPicPr>
            <a:picLocks noChangeAspect="1"/>
          </p:cNvPicPr>
          <p:nvPr/>
        </p:nvPicPr>
        <p:blipFill>
          <a:blip r:embed="rId2"/>
          <a:stretch>
            <a:fillRect/>
          </a:stretch>
        </p:blipFill>
        <p:spPr>
          <a:xfrm>
            <a:off x="6172200" y="3505200"/>
            <a:ext cx="4076700" cy="1993900"/>
          </a:xfrm>
          <a:prstGeom prst="rect">
            <a:avLst/>
          </a:prstGeom>
        </p:spPr>
      </p:pic>
      <p:pic>
        <p:nvPicPr>
          <p:cNvPr id="7" name="Picture 6"/>
          <p:cNvPicPr>
            <a:picLocks noChangeAspect="1"/>
          </p:cNvPicPr>
          <p:nvPr/>
        </p:nvPicPr>
        <p:blipFill>
          <a:blip r:embed="rId3"/>
          <a:stretch>
            <a:fillRect/>
          </a:stretch>
        </p:blipFill>
        <p:spPr>
          <a:xfrm>
            <a:off x="2438400" y="3657600"/>
            <a:ext cx="2857500" cy="2857500"/>
          </a:xfrm>
          <a:prstGeom prst="rect">
            <a:avLst/>
          </a:prstGeom>
        </p:spPr>
      </p:pic>
    </p:spTree>
    <p:extLst>
      <p:ext uri="{BB962C8B-B14F-4D97-AF65-F5344CB8AC3E}">
        <p14:creationId xmlns:p14="http://schemas.microsoft.com/office/powerpoint/2010/main" val="36216797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Another famous game</a:t>
            </a:r>
          </a:p>
        </p:txBody>
      </p:sp>
      <p:sp>
        <p:nvSpPr>
          <p:cNvPr id="4" name="Slide Number Placeholder 3"/>
          <p:cNvSpPr>
            <a:spLocks noGrp="1"/>
          </p:cNvSpPr>
          <p:nvPr>
            <p:ph type="sldNum" sz="quarter" idx="12"/>
          </p:nvPr>
        </p:nvSpPr>
        <p:spPr/>
        <p:txBody>
          <a:bodyPr/>
          <a:lstStyle/>
          <a:p>
            <a:fld id="{2B4D4482-3F1F-4180-BF1E-2DC3318BB54A}" type="slidenum">
              <a:rPr lang="en-CA" smtClean="0"/>
              <a:pPr/>
              <a:t>35</a:t>
            </a:fld>
            <a:endParaRPr lang="en-CA"/>
          </a:p>
        </p:txBody>
      </p:sp>
      <p:pic>
        <p:nvPicPr>
          <p:cNvPr id="6" name="Picture 5"/>
          <p:cNvPicPr>
            <a:picLocks noChangeAspect="1"/>
          </p:cNvPicPr>
          <p:nvPr/>
        </p:nvPicPr>
        <p:blipFill>
          <a:blip r:embed="rId2"/>
          <a:stretch>
            <a:fillRect/>
          </a:stretch>
        </p:blipFill>
        <p:spPr>
          <a:xfrm>
            <a:off x="2667000" y="1676400"/>
            <a:ext cx="6705600" cy="5029200"/>
          </a:xfrm>
          <a:prstGeom prst="rect">
            <a:avLst/>
          </a:prstGeom>
        </p:spPr>
      </p:pic>
    </p:spTree>
    <p:extLst>
      <p:ext uri="{BB962C8B-B14F-4D97-AF65-F5344CB8AC3E}">
        <p14:creationId xmlns:p14="http://schemas.microsoft.com/office/powerpoint/2010/main" val="15637156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2B4D4482-3F1F-4180-BF1E-2DC3318BB54A}" type="slidenum">
              <a:rPr lang="en-CA" smtClean="0"/>
              <a:pPr/>
              <a:t>36</a:t>
            </a:fld>
            <a:endParaRPr lang="en-CA"/>
          </a:p>
        </p:txBody>
      </p:sp>
      <p:pic>
        <p:nvPicPr>
          <p:cNvPr id="5" name="Picture 4"/>
          <p:cNvPicPr>
            <a:picLocks noChangeAspect="1"/>
          </p:cNvPicPr>
          <p:nvPr/>
        </p:nvPicPr>
        <p:blipFill>
          <a:blip r:embed="rId2"/>
          <a:stretch>
            <a:fillRect/>
          </a:stretch>
        </p:blipFill>
        <p:spPr>
          <a:xfrm>
            <a:off x="2075180" y="436740"/>
            <a:ext cx="8102600" cy="5727700"/>
          </a:xfrm>
          <a:prstGeom prst="rect">
            <a:avLst/>
          </a:prstGeom>
        </p:spPr>
      </p:pic>
    </p:spTree>
    <p:extLst>
      <p:ext uri="{BB962C8B-B14F-4D97-AF65-F5344CB8AC3E}">
        <p14:creationId xmlns:p14="http://schemas.microsoft.com/office/powerpoint/2010/main" val="25674056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2B4D4482-3F1F-4180-BF1E-2DC3318BB54A}" type="slidenum">
              <a:rPr lang="en-CA" smtClean="0"/>
              <a:pPr/>
              <a:t>37</a:t>
            </a:fld>
            <a:endParaRPr lang="en-CA"/>
          </a:p>
        </p:txBody>
      </p:sp>
      <p:pic>
        <p:nvPicPr>
          <p:cNvPr id="5" name="Picture 4"/>
          <p:cNvPicPr>
            <a:picLocks noChangeAspect="1"/>
          </p:cNvPicPr>
          <p:nvPr/>
        </p:nvPicPr>
        <p:blipFill>
          <a:blip r:embed="rId2"/>
          <a:stretch>
            <a:fillRect/>
          </a:stretch>
        </p:blipFill>
        <p:spPr>
          <a:xfrm>
            <a:off x="1097280" y="286603"/>
            <a:ext cx="8102600" cy="5727700"/>
          </a:xfrm>
          <a:prstGeom prst="rect">
            <a:avLst/>
          </a:prstGeom>
        </p:spPr>
      </p:pic>
    </p:spTree>
    <p:extLst>
      <p:ext uri="{BB962C8B-B14F-4D97-AF65-F5344CB8AC3E}">
        <p14:creationId xmlns:p14="http://schemas.microsoft.com/office/powerpoint/2010/main" val="10528482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Game Engines</a:t>
            </a:r>
          </a:p>
        </p:txBody>
      </p:sp>
      <p:sp>
        <p:nvSpPr>
          <p:cNvPr id="3" name="Content Placeholder 2"/>
          <p:cNvSpPr>
            <a:spLocks noGrp="1"/>
          </p:cNvSpPr>
          <p:nvPr>
            <p:ph idx="1"/>
          </p:nvPr>
        </p:nvSpPr>
        <p:spPr/>
        <p:txBody>
          <a:bodyPr>
            <a:noAutofit/>
          </a:bodyPr>
          <a:lstStyle/>
          <a:p>
            <a:pPr>
              <a:buFont typeface="Wingdings" panose="05000000000000000000" pitchFamily="2" charset="2"/>
              <a:buChar char="§"/>
            </a:pPr>
            <a:r>
              <a:rPr lang="en-CA" sz="3200" dirty="0"/>
              <a:t>Originally, games were very purpose-built, one-off pieces of software</a:t>
            </a:r>
          </a:p>
          <a:p>
            <a:pPr marL="1714500" lvl="3" indent="-342900">
              <a:buFont typeface="Wingdings" panose="05000000000000000000" pitchFamily="2" charset="2"/>
              <a:buChar char="§"/>
            </a:pPr>
            <a:r>
              <a:rPr lang="en-CA" sz="2000" dirty="0"/>
              <a:t>e.g. </a:t>
            </a:r>
            <a:r>
              <a:rPr lang="en-CA" sz="2000" dirty="0" err="1"/>
              <a:t>pac</a:t>
            </a:r>
            <a:r>
              <a:rPr lang="en-CA" sz="2000" dirty="0"/>
              <a:t>-man</a:t>
            </a:r>
          </a:p>
          <a:p>
            <a:pPr>
              <a:buFont typeface="Wingdings" panose="05000000000000000000" pitchFamily="2" charset="2"/>
              <a:buChar char="§"/>
            </a:pPr>
            <a:r>
              <a:rPr lang="en-CA" sz="3200" dirty="0"/>
              <a:t>Starting a new game generally meant starting from scratch</a:t>
            </a:r>
          </a:p>
          <a:p>
            <a:pPr>
              <a:buFont typeface="Wingdings" panose="05000000000000000000" pitchFamily="2" charset="2"/>
              <a:buChar char="§"/>
            </a:pPr>
            <a:r>
              <a:rPr lang="en-CA" sz="3200" dirty="0"/>
              <a:t>Changes to gameplay or art much more difficult and time-consuming </a:t>
            </a:r>
          </a:p>
          <a:p>
            <a:pPr>
              <a:buFont typeface="Wingdings" panose="05000000000000000000" pitchFamily="2" charset="2"/>
              <a:buChar char="§"/>
            </a:pPr>
            <a:r>
              <a:rPr lang="en-CA" sz="3200" dirty="0"/>
              <a:t>The more a game contains hard-coded logic or game rules the more difficult it is to create a different game out of it</a:t>
            </a:r>
          </a:p>
        </p:txBody>
      </p:sp>
      <p:sp>
        <p:nvSpPr>
          <p:cNvPr id="4" name="Slide Number Placeholder 3"/>
          <p:cNvSpPr>
            <a:spLocks noGrp="1"/>
          </p:cNvSpPr>
          <p:nvPr>
            <p:ph type="sldNum" sz="quarter" idx="12"/>
          </p:nvPr>
        </p:nvSpPr>
        <p:spPr/>
        <p:txBody>
          <a:bodyPr/>
          <a:lstStyle/>
          <a:p>
            <a:fld id="{2B4D4482-3F1F-4180-BF1E-2DC3318BB54A}" type="slidenum">
              <a:rPr lang="en-CA" smtClean="0"/>
              <a:pPr/>
              <a:t>38</a:t>
            </a:fld>
            <a:endParaRPr lang="en-CA"/>
          </a:p>
        </p:txBody>
      </p:sp>
    </p:spTree>
    <p:extLst>
      <p:ext uri="{BB962C8B-B14F-4D97-AF65-F5344CB8AC3E}">
        <p14:creationId xmlns:p14="http://schemas.microsoft.com/office/powerpoint/2010/main" val="5460809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Game Engines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CA" sz="3200" dirty="0"/>
              <a:t>One of the first major examples of a Game Engine was id software’s Doom</a:t>
            </a:r>
          </a:p>
          <a:p>
            <a:pPr>
              <a:buFont typeface="Wingdings" panose="05000000000000000000" pitchFamily="2" charset="2"/>
              <a:buChar char="§"/>
            </a:pPr>
            <a:r>
              <a:rPr lang="en-CA" sz="3200" dirty="0"/>
              <a:t>Doom was architected in such a way that there was a clear separation between the games core components (graphics, collision detection, audio system,…) and the art assets, levels and gameplay</a:t>
            </a:r>
          </a:p>
          <a:p>
            <a:pPr>
              <a:buFont typeface="Wingdings" panose="05000000000000000000" pitchFamily="2" charset="2"/>
              <a:buChar char="§"/>
            </a:pPr>
            <a:r>
              <a:rPr lang="en-CA" sz="3200" dirty="0"/>
              <a:t>Data-driven architecture</a:t>
            </a:r>
          </a:p>
        </p:txBody>
      </p:sp>
      <p:sp>
        <p:nvSpPr>
          <p:cNvPr id="4" name="Slide Number Placeholder 3"/>
          <p:cNvSpPr>
            <a:spLocks noGrp="1"/>
          </p:cNvSpPr>
          <p:nvPr>
            <p:ph type="sldNum" sz="quarter" idx="12"/>
          </p:nvPr>
        </p:nvSpPr>
        <p:spPr/>
        <p:txBody>
          <a:bodyPr/>
          <a:lstStyle/>
          <a:p>
            <a:fld id="{2B4D4482-3F1F-4180-BF1E-2DC3318BB54A}" type="slidenum">
              <a:rPr lang="en-CA" smtClean="0"/>
              <a:pPr/>
              <a:t>39</a:t>
            </a:fld>
            <a:endParaRPr lang="en-CA"/>
          </a:p>
        </p:txBody>
      </p:sp>
    </p:spTree>
    <p:extLst>
      <p:ext uri="{BB962C8B-B14F-4D97-AF65-F5344CB8AC3E}">
        <p14:creationId xmlns:p14="http://schemas.microsoft.com/office/powerpoint/2010/main" val="3115633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Outcomes</a:t>
            </a:r>
          </a:p>
        </p:txBody>
      </p:sp>
      <p:sp>
        <p:nvSpPr>
          <p:cNvPr id="3" name="Content Placeholder 2"/>
          <p:cNvSpPr>
            <a:spLocks noGrp="1"/>
          </p:cNvSpPr>
          <p:nvPr>
            <p:ph idx="1"/>
          </p:nvPr>
        </p:nvSpPr>
        <p:spPr/>
        <p:txBody>
          <a:bodyPr>
            <a:normAutofit/>
          </a:bodyPr>
          <a:lstStyle/>
          <a:p>
            <a:endParaRPr lang="en-CA" sz="3600" dirty="0"/>
          </a:p>
          <a:p>
            <a:r>
              <a:rPr lang="en-CA" sz="3600" dirty="0"/>
              <a:t>1. Understand </a:t>
            </a:r>
            <a:r>
              <a:rPr lang="en-CA" sz="3600" b="1" dirty="0"/>
              <a:t>what</a:t>
            </a:r>
            <a:r>
              <a:rPr lang="en-CA" sz="3600" dirty="0"/>
              <a:t> a game engine is. </a:t>
            </a:r>
          </a:p>
          <a:p>
            <a:r>
              <a:rPr lang="en-CA" sz="3600" dirty="0"/>
              <a:t>2. Understand </a:t>
            </a:r>
            <a:r>
              <a:rPr lang="en-CA" sz="3600" b="1" dirty="0"/>
              <a:t>how</a:t>
            </a:r>
            <a:r>
              <a:rPr lang="en-CA" sz="3600" dirty="0"/>
              <a:t> to use a game engine. </a:t>
            </a:r>
          </a:p>
          <a:p>
            <a:r>
              <a:rPr lang="en-CA" sz="3600" dirty="0"/>
              <a:t>3. Apply </a:t>
            </a:r>
            <a:r>
              <a:rPr lang="en-CA" sz="3600" b="1" dirty="0"/>
              <a:t>scripting</a:t>
            </a:r>
            <a:r>
              <a:rPr lang="en-CA" sz="3600" dirty="0"/>
              <a:t> to add customizable behaviour. </a:t>
            </a:r>
          </a:p>
          <a:p>
            <a:r>
              <a:rPr lang="en-CA" sz="3600" dirty="0"/>
              <a:t>4. Work with </a:t>
            </a:r>
            <a:r>
              <a:rPr lang="en-CA" sz="3600" b="1" dirty="0"/>
              <a:t>2D</a:t>
            </a:r>
            <a:r>
              <a:rPr lang="en-CA" sz="3600" dirty="0"/>
              <a:t> and </a:t>
            </a:r>
            <a:r>
              <a:rPr lang="en-CA" sz="3600" b="1" dirty="0"/>
              <a:t>3D</a:t>
            </a:r>
            <a:r>
              <a:rPr lang="en-CA" sz="3600" dirty="0"/>
              <a:t> aspects of a game engine</a:t>
            </a:r>
          </a:p>
        </p:txBody>
      </p:sp>
    </p:spTree>
    <p:extLst>
      <p:ext uri="{BB962C8B-B14F-4D97-AF65-F5344CB8AC3E}">
        <p14:creationId xmlns:p14="http://schemas.microsoft.com/office/powerpoint/2010/main" val="18679654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Benefits of Game Engines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CA" sz="2800" dirty="0"/>
              <a:t>New games can be built on an existing game engine with minimal changes to the core systems (fast prototyping)</a:t>
            </a:r>
          </a:p>
          <a:p>
            <a:pPr>
              <a:buFont typeface="Wingdings" panose="05000000000000000000" pitchFamily="2" charset="2"/>
              <a:buChar char="§"/>
            </a:pPr>
            <a:r>
              <a:rPr lang="en-CA" sz="2800" dirty="0"/>
              <a:t>User-generated content – simple toolkits can be released for end users to add and generate their own content without requiring the full source</a:t>
            </a:r>
          </a:p>
          <a:p>
            <a:pPr>
              <a:buFont typeface="Wingdings" panose="05000000000000000000" pitchFamily="2" charset="2"/>
              <a:buChar char="§"/>
            </a:pPr>
            <a:r>
              <a:rPr lang="en-CA" sz="2800" dirty="0"/>
              <a:t>People with limited programming knowledge can use the built-in scripting languages of some engines to customize behaviour</a:t>
            </a:r>
          </a:p>
          <a:p>
            <a:pPr>
              <a:buFont typeface="Wingdings" panose="05000000000000000000" pitchFamily="2" charset="2"/>
              <a:buChar char="§"/>
            </a:pPr>
            <a:r>
              <a:rPr lang="en-CA" sz="2800" dirty="0"/>
              <a:t>Portability</a:t>
            </a:r>
          </a:p>
        </p:txBody>
      </p:sp>
      <p:sp>
        <p:nvSpPr>
          <p:cNvPr id="4" name="Slide Number Placeholder 3"/>
          <p:cNvSpPr>
            <a:spLocks noGrp="1"/>
          </p:cNvSpPr>
          <p:nvPr>
            <p:ph type="sldNum" sz="quarter" idx="12"/>
          </p:nvPr>
        </p:nvSpPr>
        <p:spPr/>
        <p:txBody>
          <a:bodyPr/>
          <a:lstStyle/>
          <a:p>
            <a:fld id="{2B4D4482-3F1F-4180-BF1E-2DC3318BB54A}" type="slidenum">
              <a:rPr lang="en-CA" smtClean="0"/>
              <a:pPr/>
              <a:t>40</a:t>
            </a:fld>
            <a:endParaRPr lang="en-CA"/>
          </a:p>
        </p:txBody>
      </p:sp>
    </p:spTree>
    <p:extLst>
      <p:ext uri="{BB962C8B-B14F-4D97-AF65-F5344CB8AC3E}">
        <p14:creationId xmlns:p14="http://schemas.microsoft.com/office/powerpoint/2010/main" val="33422646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The Fantasy</a:t>
            </a:r>
          </a:p>
        </p:txBody>
      </p:sp>
      <p:sp>
        <p:nvSpPr>
          <p:cNvPr id="3" name="Content Placeholder 2"/>
          <p:cNvSpPr>
            <a:spLocks noGrp="1"/>
          </p:cNvSpPr>
          <p:nvPr>
            <p:ph idx="1"/>
          </p:nvPr>
        </p:nvSpPr>
        <p:spPr>
          <a:xfrm>
            <a:off x="1097280" y="2305367"/>
            <a:ext cx="10058400" cy="3129211"/>
          </a:xfrm>
        </p:spPr>
        <p:txBody>
          <a:bodyPr>
            <a:normAutofit/>
          </a:bodyPr>
          <a:lstStyle/>
          <a:p>
            <a:r>
              <a:rPr lang="en-CA" sz="3600" dirty="0"/>
              <a:t>A general-purpose engine capable of playing virtually </a:t>
            </a:r>
            <a:r>
              <a:rPr lang="en-CA" sz="3600" i="1" dirty="0"/>
              <a:t>any</a:t>
            </a:r>
            <a:r>
              <a:rPr lang="en-CA" sz="3600" dirty="0"/>
              <a:t> game content imaginable on any platform</a:t>
            </a:r>
          </a:p>
        </p:txBody>
      </p:sp>
      <p:sp>
        <p:nvSpPr>
          <p:cNvPr id="4" name="Slide Number Placeholder 3"/>
          <p:cNvSpPr>
            <a:spLocks noGrp="1"/>
          </p:cNvSpPr>
          <p:nvPr>
            <p:ph type="sldNum" sz="quarter" idx="12"/>
          </p:nvPr>
        </p:nvSpPr>
        <p:spPr/>
        <p:txBody>
          <a:bodyPr/>
          <a:lstStyle/>
          <a:p>
            <a:fld id="{2B4D4482-3F1F-4180-BF1E-2DC3318BB54A}" type="slidenum">
              <a:rPr lang="en-CA" smtClean="0"/>
              <a:pPr/>
              <a:t>41</a:t>
            </a:fld>
            <a:endParaRPr lang="en-CA"/>
          </a:p>
        </p:txBody>
      </p:sp>
    </p:spTree>
    <p:extLst>
      <p:ext uri="{BB962C8B-B14F-4D97-AF65-F5344CB8AC3E}">
        <p14:creationId xmlns:p14="http://schemas.microsoft.com/office/powerpoint/2010/main" val="29137662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Trade-offs</a:t>
            </a:r>
          </a:p>
        </p:txBody>
      </p:sp>
      <p:sp>
        <p:nvSpPr>
          <p:cNvPr id="3" name="Content Placeholder 2"/>
          <p:cNvSpPr>
            <a:spLocks noGrp="1"/>
          </p:cNvSpPr>
          <p:nvPr>
            <p:ph idx="1"/>
          </p:nvPr>
        </p:nvSpPr>
        <p:spPr/>
        <p:txBody>
          <a:bodyPr>
            <a:normAutofit/>
          </a:bodyPr>
          <a:lstStyle/>
          <a:p>
            <a:r>
              <a:rPr lang="en-CA" sz="3200" dirty="0"/>
              <a:t>Optimizing a piece of software involves certain assumptions about how the software will be used</a:t>
            </a:r>
          </a:p>
          <a:p>
            <a:r>
              <a:rPr lang="en-CA" sz="3200" dirty="0"/>
              <a:t>A graphics engine for mostly indoor environments will have different needs than an engine handling large-scale outdoor scenes</a:t>
            </a:r>
          </a:p>
        </p:txBody>
      </p:sp>
      <p:sp>
        <p:nvSpPr>
          <p:cNvPr id="4" name="Slide Number Placeholder 3"/>
          <p:cNvSpPr>
            <a:spLocks noGrp="1"/>
          </p:cNvSpPr>
          <p:nvPr>
            <p:ph type="sldNum" sz="quarter" idx="12"/>
          </p:nvPr>
        </p:nvSpPr>
        <p:spPr/>
        <p:txBody>
          <a:bodyPr/>
          <a:lstStyle/>
          <a:p>
            <a:fld id="{2B4D4482-3F1F-4180-BF1E-2DC3318BB54A}" type="slidenum">
              <a:rPr lang="en-CA" smtClean="0"/>
              <a:pPr/>
              <a:t>42</a:t>
            </a:fld>
            <a:endParaRPr lang="en-CA"/>
          </a:p>
        </p:txBody>
      </p:sp>
    </p:spTree>
    <p:extLst>
      <p:ext uri="{BB962C8B-B14F-4D97-AF65-F5344CB8AC3E}">
        <p14:creationId xmlns:p14="http://schemas.microsoft.com/office/powerpoint/2010/main" val="10841329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Game engine architecture</a:t>
            </a:r>
          </a:p>
        </p:txBody>
      </p:sp>
      <p:sp>
        <p:nvSpPr>
          <p:cNvPr id="3" name="Content Placeholder 2"/>
          <p:cNvSpPr>
            <a:spLocks noGrp="1"/>
          </p:cNvSpPr>
          <p:nvPr>
            <p:ph idx="1"/>
          </p:nvPr>
        </p:nvSpPr>
        <p:spPr/>
        <p:txBody>
          <a:bodyPr/>
          <a:lstStyle/>
          <a:p>
            <a:endParaRPr lang="en-CA"/>
          </a:p>
        </p:txBody>
      </p:sp>
      <p:graphicFrame>
        <p:nvGraphicFramePr>
          <p:cNvPr id="4" name="Content Placeholder 4"/>
          <p:cNvGraphicFramePr>
            <a:graphicFrameLocks noGrp="1"/>
          </p:cNvGraphicFramePr>
          <p:nvPr>
            <p:extLst>
              <p:ext uri="{D42A27DB-BD31-4B8C-83A1-F6EECF244321}">
                <p14:modId xmlns:p14="http://schemas.microsoft.com/office/powerpoint/2010/main" val="2870554060"/>
              </p:ext>
            </p:extLst>
          </p:nvPr>
        </p:nvGraphicFramePr>
        <p:xfrm>
          <a:off x="2159000" y="1716670"/>
          <a:ext cx="8229600" cy="4281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54227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The Game Loop</a:t>
            </a:r>
          </a:p>
        </p:txBody>
      </p:sp>
      <p:graphicFrame>
        <p:nvGraphicFramePr>
          <p:cNvPr id="4" name="Content Placeholder 3"/>
          <p:cNvGraphicFramePr>
            <a:graphicFrameLocks noGrp="1"/>
          </p:cNvGraphicFramePr>
          <p:nvPr>
            <p:ph idx="1"/>
            <p:extLst/>
          </p:nvPr>
        </p:nvGraphicFramePr>
        <p:xfrm>
          <a:off x="1981200" y="1844675"/>
          <a:ext cx="8229600" cy="42814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2B4D4482-3F1F-4180-BF1E-2DC3318BB54A}" type="slidenum">
              <a:rPr lang="en-CA" smtClean="0"/>
              <a:pPr/>
              <a:t>44</a:t>
            </a:fld>
            <a:endParaRPr lang="en-CA"/>
          </a:p>
        </p:txBody>
      </p:sp>
    </p:spTree>
    <p:extLst>
      <p:ext uri="{BB962C8B-B14F-4D97-AF65-F5344CB8AC3E}">
        <p14:creationId xmlns:p14="http://schemas.microsoft.com/office/powerpoint/2010/main" val="2285328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Game Time</a:t>
            </a:r>
          </a:p>
        </p:txBody>
      </p:sp>
      <p:sp>
        <p:nvSpPr>
          <p:cNvPr id="3" name="Content Placeholder 2"/>
          <p:cNvSpPr>
            <a:spLocks noGrp="1"/>
          </p:cNvSpPr>
          <p:nvPr>
            <p:ph idx="1"/>
          </p:nvPr>
        </p:nvSpPr>
        <p:spPr/>
        <p:txBody>
          <a:bodyPr>
            <a:normAutofit/>
          </a:bodyPr>
          <a:lstStyle/>
          <a:p>
            <a:r>
              <a:rPr lang="en-CA" sz="3200" dirty="0"/>
              <a:t>Independent of real-time, though usually coincides with it</a:t>
            </a:r>
          </a:p>
          <a:p>
            <a:r>
              <a:rPr lang="en-CA" sz="3200" dirty="0"/>
              <a:t>We can pause, reverse or slow-down our game-time (useful for debugging problems)</a:t>
            </a:r>
          </a:p>
          <a:p>
            <a:r>
              <a:rPr lang="en-CA" sz="3200" dirty="0"/>
              <a:t>Rendering and some other systems can operate on an independent timeline and continue to function in real-time</a:t>
            </a:r>
          </a:p>
        </p:txBody>
      </p:sp>
      <p:sp>
        <p:nvSpPr>
          <p:cNvPr id="4" name="Slide Number Placeholder 3"/>
          <p:cNvSpPr>
            <a:spLocks noGrp="1"/>
          </p:cNvSpPr>
          <p:nvPr>
            <p:ph type="sldNum" sz="quarter" idx="12"/>
          </p:nvPr>
        </p:nvSpPr>
        <p:spPr/>
        <p:txBody>
          <a:bodyPr/>
          <a:lstStyle/>
          <a:p>
            <a:fld id="{2B4D4482-3F1F-4180-BF1E-2DC3318BB54A}" type="slidenum">
              <a:rPr lang="en-CA" smtClean="0"/>
              <a:pPr/>
              <a:t>45</a:t>
            </a:fld>
            <a:endParaRPr lang="en-CA"/>
          </a:p>
        </p:txBody>
      </p:sp>
    </p:spTree>
    <p:extLst>
      <p:ext uri="{BB962C8B-B14F-4D97-AF65-F5344CB8AC3E}">
        <p14:creationId xmlns:p14="http://schemas.microsoft.com/office/powerpoint/2010/main" val="18136192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Elapsed Time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CA" sz="3200" dirty="0"/>
                  <a:t>Most game engines are made CPU-independent by passing the elapsed time to each function call in the game loop (</a:t>
                </a:r>
                <a14:m>
                  <m:oMath xmlns:m="http://schemas.openxmlformats.org/officeDocument/2006/math">
                    <m:r>
                      <a:rPr lang="en-CA" sz="3200" i="1" smtClean="0">
                        <a:latin typeface="Cambria Math"/>
                        <a:ea typeface="Cambria Math"/>
                      </a:rPr>
                      <m:t>∆</m:t>
                    </m:r>
                    <m:r>
                      <a:rPr lang="en-CA" sz="3200" b="0" i="1" smtClean="0">
                        <a:latin typeface="Cambria Math"/>
                        <a:ea typeface="Cambria Math"/>
                      </a:rPr>
                      <m:t>𝑡</m:t>
                    </m:r>
                    <m:r>
                      <a:rPr lang="en-CA" sz="3200" b="0" i="1" smtClean="0">
                        <a:latin typeface="Cambria Math"/>
                        <a:ea typeface="Cambria Math"/>
                      </a:rPr>
                      <m:t>)</m:t>
                    </m:r>
                  </m:oMath>
                </a14:m>
                <a:endParaRPr lang="en-CA" sz="3200" dirty="0"/>
              </a:p>
              <a:p>
                <a:r>
                  <a:rPr lang="en-CA" sz="3200" dirty="0"/>
                  <a:t>Governing the frame rate:</a:t>
                </a:r>
              </a:p>
              <a:p>
                <a:pPr lvl="1"/>
                <a:r>
                  <a:rPr lang="en-CA" sz="2800" dirty="0"/>
                  <a:t>To fix our frame rate at 30 or 60 fps we can measure the duration of the current frame, and if its less than the ideal frame time, we simply sleep until the next frame before calling render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3182" r="-727"/>
                </a:stretch>
              </a:blipFill>
            </p:spPr>
            <p:txBody>
              <a:bodyPr/>
              <a:lstStyle/>
              <a:p>
                <a:r>
                  <a:rPr lang="en-CA">
                    <a:noFill/>
                  </a:rPr>
                  <a:t> </a:t>
                </a:r>
              </a:p>
            </p:txBody>
          </p:sp>
        </mc:Fallback>
      </mc:AlternateContent>
      <p:sp>
        <p:nvSpPr>
          <p:cNvPr id="4" name="Slide Number Placeholder 3"/>
          <p:cNvSpPr>
            <a:spLocks noGrp="1"/>
          </p:cNvSpPr>
          <p:nvPr>
            <p:ph type="sldNum" sz="quarter" idx="12"/>
          </p:nvPr>
        </p:nvSpPr>
        <p:spPr/>
        <p:txBody>
          <a:bodyPr/>
          <a:lstStyle/>
          <a:p>
            <a:fld id="{2B4D4482-3F1F-4180-BF1E-2DC3318BB54A}" type="slidenum">
              <a:rPr lang="en-CA" smtClean="0"/>
              <a:pPr/>
              <a:t>46</a:t>
            </a:fld>
            <a:endParaRPr lang="en-CA"/>
          </a:p>
        </p:txBody>
      </p:sp>
    </p:spTree>
    <p:extLst>
      <p:ext uri="{BB962C8B-B14F-4D97-AF65-F5344CB8AC3E}">
        <p14:creationId xmlns:p14="http://schemas.microsoft.com/office/powerpoint/2010/main" val="1311789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Questions</a:t>
            </a:r>
          </a:p>
        </p:txBody>
      </p:sp>
      <p:pic>
        <p:nvPicPr>
          <p:cNvPr id="4" name="Content Placeholder 3" descr="Question-Mark.jpg"/>
          <p:cNvPicPr>
            <a:picLocks noGrp="1" noChangeAspect="1"/>
          </p:cNvPicPr>
          <p:nvPr>
            <p:ph idx="1"/>
          </p:nvPr>
        </p:nvPicPr>
        <p:blipFill>
          <a:blip r:embed="rId2"/>
          <a:srcRect l="-69994" r="-69994"/>
          <a:stretch>
            <a:fillRect/>
          </a:stretch>
        </p:blipFill>
        <p:spPr>
          <a:xfrm>
            <a:off x="1931670" y="1947334"/>
            <a:ext cx="8389620" cy="4023360"/>
          </a:xfrm>
        </p:spPr>
      </p:pic>
      <p:sp>
        <p:nvSpPr>
          <p:cNvPr id="5" name="Slide Number Placeholder 4"/>
          <p:cNvSpPr>
            <a:spLocks noGrp="1"/>
          </p:cNvSpPr>
          <p:nvPr>
            <p:ph type="sldNum" sz="quarter" idx="12"/>
          </p:nvPr>
        </p:nvSpPr>
        <p:spPr/>
        <p:txBody>
          <a:bodyPr/>
          <a:lstStyle/>
          <a:p>
            <a:fld id="{2B4D4482-3F1F-4180-BF1E-2DC3318BB54A}" type="slidenum">
              <a:rPr lang="en-CA" smtClean="0"/>
              <a:pPr/>
              <a:t>47</a:t>
            </a:fld>
            <a:endParaRPr lang="en-CA"/>
          </a:p>
        </p:txBody>
      </p:sp>
    </p:spTree>
    <p:extLst>
      <p:ext uri="{BB962C8B-B14F-4D97-AF65-F5344CB8AC3E}">
        <p14:creationId xmlns:p14="http://schemas.microsoft.com/office/powerpoint/2010/main" val="37641214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images.techhive.com/images/article/2015/03/unity-logo-100571261-lar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6142" y="1853513"/>
            <a:ext cx="4261583" cy="2850853"/>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6450227" y="74232"/>
            <a:ext cx="1902941" cy="187813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CA" dirty="0"/>
              <a:t>Distribution</a:t>
            </a:r>
          </a:p>
        </p:txBody>
      </p:sp>
      <p:sp>
        <p:nvSpPr>
          <p:cNvPr id="6" name="Oval 5"/>
          <p:cNvSpPr/>
          <p:nvPr/>
        </p:nvSpPr>
        <p:spPr>
          <a:xfrm>
            <a:off x="6722076" y="4246907"/>
            <a:ext cx="1940011" cy="20344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CA" dirty="0"/>
              <a:t>Engine</a:t>
            </a:r>
          </a:p>
        </p:txBody>
      </p:sp>
      <p:sp>
        <p:nvSpPr>
          <p:cNvPr id="7" name="Oval 6"/>
          <p:cNvSpPr/>
          <p:nvPr/>
        </p:nvSpPr>
        <p:spPr>
          <a:xfrm>
            <a:off x="2483709" y="2310971"/>
            <a:ext cx="1881418" cy="19359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CA" dirty="0"/>
              <a:t>Tools</a:t>
            </a:r>
          </a:p>
        </p:txBody>
      </p:sp>
    </p:spTree>
    <p:extLst>
      <p:ext uri="{BB962C8B-B14F-4D97-AF65-F5344CB8AC3E}">
        <p14:creationId xmlns:p14="http://schemas.microsoft.com/office/powerpoint/2010/main" val="6465116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images.techhive.com/images/article/2015/03/unity-logo-100571261-lar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6142" y="1853513"/>
            <a:ext cx="4261583" cy="2850853"/>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6450227" y="74232"/>
            <a:ext cx="1902941" cy="187813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CA" dirty="0"/>
              <a:t>Distribution</a:t>
            </a:r>
          </a:p>
        </p:txBody>
      </p:sp>
      <p:sp>
        <p:nvSpPr>
          <p:cNvPr id="6" name="Oval 5"/>
          <p:cNvSpPr/>
          <p:nvPr/>
        </p:nvSpPr>
        <p:spPr>
          <a:xfrm>
            <a:off x="6722076" y="4246907"/>
            <a:ext cx="1940011" cy="2034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Engine</a:t>
            </a:r>
          </a:p>
        </p:txBody>
      </p:sp>
      <p:sp>
        <p:nvSpPr>
          <p:cNvPr id="7" name="Oval 6"/>
          <p:cNvSpPr/>
          <p:nvPr/>
        </p:nvSpPr>
        <p:spPr>
          <a:xfrm>
            <a:off x="2483709" y="2310971"/>
            <a:ext cx="1881418" cy="19359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CA" dirty="0"/>
              <a:t>Tools</a:t>
            </a:r>
          </a:p>
        </p:txBody>
      </p:sp>
    </p:spTree>
    <p:extLst>
      <p:ext uri="{BB962C8B-B14F-4D97-AF65-F5344CB8AC3E}">
        <p14:creationId xmlns:p14="http://schemas.microsoft.com/office/powerpoint/2010/main" val="4100370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Textbook</a:t>
            </a:r>
          </a:p>
        </p:txBody>
      </p:sp>
      <p:sp>
        <p:nvSpPr>
          <p:cNvPr id="3" name="Content Placeholder 2"/>
          <p:cNvSpPr>
            <a:spLocks noGrp="1"/>
          </p:cNvSpPr>
          <p:nvPr>
            <p:ph idx="1"/>
          </p:nvPr>
        </p:nvSpPr>
        <p:spPr>
          <a:xfrm>
            <a:off x="6499654" y="1845734"/>
            <a:ext cx="4656026" cy="4023360"/>
          </a:xfrm>
        </p:spPr>
        <p:txBody>
          <a:bodyPr/>
          <a:lstStyle/>
          <a:p>
            <a:r>
              <a:rPr lang="en-CA" sz="3600" dirty="0"/>
              <a:t>Unity 4 Fundamentals</a:t>
            </a:r>
          </a:p>
          <a:p>
            <a:r>
              <a:rPr lang="en-CA" dirty="0"/>
              <a:t>By Alan Thorn</a:t>
            </a:r>
          </a:p>
          <a:p>
            <a:endParaRPr lang="en-CA" b="1" dirty="0"/>
          </a:p>
          <a:p>
            <a:r>
              <a:rPr lang="en-CA" b="1" dirty="0"/>
              <a:t>Paperback:</a:t>
            </a:r>
            <a:r>
              <a:rPr lang="en-CA" dirty="0"/>
              <a:t> 312 pages</a:t>
            </a:r>
          </a:p>
          <a:p>
            <a:r>
              <a:rPr lang="en-CA" b="1" dirty="0"/>
              <a:t>Publisher:</a:t>
            </a:r>
            <a:r>
              <a:rPr lang="en-CA" dirty="0"/>
              <a:t> Focal Press (Nov. 20 2013)</a:t>
            </a:r>
          </a:p>
          <a:p>
            <a:r>
              <a:rPr lang="en-CA" b="1" dirty="0"/>
              <a:t>Language:</a:t>
            </a:r>
            <a:r>
              <a:rPr lang="en-CA" dirty="0"/>
              <a:t> English</a:t>
            </a:r>
          </a:p>
          <a:p>
            <a:r>
              <a:rPr lang="en-CA" b="1" dirty="0"/>
              <a:t>ISBN-10:</a:t>
            </a:r>
            <a:r>
              <a:rPr lang="en-CA" dirty="0"/>
              <a:t> 0415823838</a:t>
            </a:r>
          </a:p>
          <a:p>
            <a:r>
              <a:rPr lang="en-CA" b="1" dirty="0"/>
              <a:t>ISBN-13:</a:t>
            </a:r>
            <a:r>
              <a:rPr lang="en-CA" dirty="0"/>
              <a:t> 978-0415823838</a:t>
            </a:r>
          </a:p>
          <a:p>
            <a:endParaRPr lang="en-CA" dirty="0"/>
          </a:p>
        </p:txBody>
      </p:sp>
      <p:pic>
        <p:nvPicPr>
          <p:cNvPr id="1026" name="Picture 2" descr="http://ecx.images-amazon.com/images/I/51nz%2Ba0eowL._SX384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86" y="1897559"/>
            <a:ext cx="3072169" cy="3971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3778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Unity Engine Technologies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CA" sz="3600" dirty="0"/>
              <a:t>3D Graphics Engine</a:t>
            </a:r>
          </a:p>
          <a:p>
            <a:pPr>
              <a:buFont typeface="Wingdings" panose="05000000000000000000" pitchFamily="2" charset="2"/>
              <a:buChar char="§"/>
            </a:pPr>
            <a:r>
              <a:rPr lang="en-CA" sz="3600" dirty="0"/>
              <a:t>Physics Engine</a:t>
            </a:r>
          </a:p>
          <a:p>
            <a:pPr>
              <a:buFont typeface="Wingdings" panose="05000000000000000000" pitchFamily="2" charset="2"/>
              <a:buChar char="§"/>
            </a:pPr>
            <a:r>
              <a:rPr lang="en-CA" sz="3600" dirty="0"/>
              <a:t>Scripting</a:t>
            </a:r>
          </a:p>
          <a:p>
            <a:pPr>
              <a:buFont typeface="Wingdings" panose="05000000000000000000" pitchFamily="2" charset="2"/>
              <a:buChar char="§"/>
            </a:pPr>
            <a:r>
              <a:rPr lang="en-CA" sz="3600" dirty="0"/>
              <a:t>Audio, Animation, Lighting, Particles, and more …</a:t>
            </a:r>
          </a:p>
        </p:txBody>
      </p:sp>
    </p:spTree>
    <p:extLst>
      <p:ext uri="{BB962C8B-B14F-4D97-AF65-F5344CB8AC3E}">
        <p14:creationId xmlns:p14="http://schemas.microsoft.com/office/powerpoint/2010/main" val="40851967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Physics Engine(s)</a:t>
            </a:r>
          </a:p>
        </p:txBody>
      </p:sp>
      <p:sp>
        <p:nvSpPr>
          <p:cNvPr id="3" name="Content Placeholder 2"/>
          <p:cNvSpPr>
            <a:spLocks noGrp="1"/>
          </p:cNvSpPr>
          <p:nvPr>
            <p:ph idx="1"/>
          </p:nvPr>
        </p:nvSpPr>
        <p:spPr/>
        <p:txBody>
          <a:bodyPr>
            <a:normAutofit/>
          </a:bodyPr>
          <a:lstStyle/>
          <a:p>
            <a:r>
              <a:rPr lang="en-CA" sz="2800" dirty="0"/>
              <a:t>Unity supports both 2D and 3D physics. </a:t>
            </a:r>
          </a:p>
          <a:p>
            <a:pPr lvl="1"/>
            <a:r>
              <a:rPr lang="en-CA" sz="2400" dirty="0"/>
              <a:t>Separate physics simulations. </a:t>
            </a:r>
          </a:p>
          <a:p>
            <a:pPr lvl="1"/>
            <a:r>
              <a:rPr lang="en-CA" sz="2400" dirty="0"/>
              <a:t>3D physics engine built on top of </a:t>
            </a:r>
            <a:r>
              <a:rPr lang="en-CA" sz="2400" dirty="0" err="1"/>
              <a:t>nVIDIA’s</a:t>
            </a:r>
            <a:r>
              <a:rPr lang="en-CA" sz="2400" dirty="0"/>
              <a:t> PhysX. </a:t>
            </a:r>
          </a:p>
          <a:p>
            <a:pPr lvl="1"/>
            <a:r>
              <a:rPr lang="en-CA" sz="2400" dirty="0"/>
              <a:t>2D physics engine built on top of Box2D.</a:t>
            </a:r>
          </a:p>
          <a:p>
            <a:endParaRPr lang="en-CA" sz="2800" dirty="0"/>
          </a:p>
          <a:p>
            <a:r>
              <a:rPr lang="en-CA" sz="2800" dirty="0"/>
              <a:t>Physics simulation is calculated on each </a:t>
            </a:r>
            <a:r>
              <a:rPr lang="en-CA" sz="2800" b="1" dirty="0"/>
              <a:t>tick</a:t>
            </a:r>
            <a:r>
              <a:rPr lang="en-CA" sz="2800" dirty="0"/>
              <a:t>. </a:t>
            </a:r>
          </a:p>
          <a:p>
            <a:r>
              <a:rPr lang="en-CA" sz="2800" dirty="0"/>
              <a:t>At a </a:t>
            </a:r>
            <a:r>
              <a:rPr lang="en-CA" sz="2800" b="1" dirty="0"/>
              <a:t>fixed rate</a:t>
            </a:r>
            <a:r>
              <a:rPr lang="en-CA" sz="2800" dirty="0"/>
              <a:t>. </a:t>
            </a:r>
          </a:p>
          <a:p>
            <a:pPr lvl="1"/>
            <a:r>
              <a:rPr lang="en-CA" sz="2400" dirty="0"/>
              <a:t>This is important to correctly run a physics simulation.</a:t>
            </a:r>
          </a:p>
        </p:txBody>
      </p:sp>
    </p:spTree>
    <p:extLst>
      <p:ext uri="{BB962C8B-B14F-4D97-AF65-F5344CB8AC3E}">
        <p14:creationId xmlns:p14="http://schemas.microsoft.com/office/powerpoint/2010/main" val="22083778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Scripting</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CA" sz="2800" dirty="0"/>
              <a:t> Writing source code that defines gameplay logic.</a:t>
            </a:r>
          </a:p>
          <a:p>
            <a:pPr>
              <a:buFont typeface="Wingdings" panose="05000000000000000000" pitchFamily="2" charset="2"/>
              <a:buChar char="§"/>
            </a:pPr>
            <a:r>
              <a:rPr lang="en-CA" sz="2800" dirty="0"/>
              <a:t> How is gameplay logic defined in Unity?</a:t>
            </a:r>
          </a:p>
          <a:p>
            <a:pPr>
              <a:buFont typeface="Wingdings" panose="05000000000000000000" pitchFamily="2" charset="2"/>
              <a:buChar char="§"/>
            </a:pPr>
            <a:r>
              <a:rPr lang="en-CA" sz="2800" dirty="0"/>
              <a:t> Unity API (Application Programming Interface) provides script code with the ability to listen to logic events that are reported by the engine.</a:t>
            </a:r>
          </a:p>
          <a:p>
            <a:pPr>
              <a:buFont typeface="Wingdings" panose="05000000000000000000" pitchFamily="2" charset="2"/>
              <a:buChar char="§"/>
            </a:pPr>
            <a:r>
              <a:rPr lang="en-CA" sz="2800" dirty="0"/>
              <a:t> Script code can then act on those events by instructing the engine (or other script code) to modify the game’s state.</a:t>
            </a:r>
          </a:p>
          <a:p>
            <a:pPr>
              <a:buFont typeface="Wingdings" panose="05000000000000000000" pitchFamily="2" charset="2"/>
              <a:buChar char="§"/>
            </a:pPr>
            <a:r>
              <a:rPr lang="en-CA" sz="2800" dirty="0"/>
              <a:t> C# Object-Oriented Language.</a:t>
            </a:r>
          </a:p>
        </p:txBody>
      </p:sp>
    </p:spTree>
    <p:extLst>
      <p:ext uri="{BB962C8B-B14F-4D97-AF65-F5344CB8AC3E}">
        <p14:creationId xmlns:p14="http://schemas.microsoft.com/office/powerpoint/2010/main" val="30272370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images.techhive.com/images/article/2015/03/unity-logo-100571261-lar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6142" y="1853513"/>
            <a:ext cx="4261583" cy="2850853"/>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6450227" y="74232"/>
            <a:ext cx="1902941" cy="187813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CA" dirty="0"/>
              <a:t>Distribution</a:t>
            </a:r>
          </a:p>
        </p:txBody>
      </p:sp>
      <p:sp>
        <p:nvSpPr>
          <p:cNvPr id="6" name="Oval 5"/>
          <p:cNvSpPr/>
          <p:nvPr/>
        </p:nvSpPr>
        <p:spPr>
          <a:xfrm>
            <a:off x="6722076" y="4246907"/>
            <a:ext cx="1940011" cy="2034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Engine</a:t>
            </a:r>
          </a:p>
        </p:txBody>
      </p:sp>
      <p:sp>
        <p:nvSpPr>
          <p:cNvPr id="7" name="Oval 6"/>
          <p:cNvSpPr/>
          <p:nvPr/>
        </p:nvSpPr>
        <p:spPr>
          <a:xfrm>
            <a:off x="2483709" y="2310971"/>
            <a:ext cx="1881418" cy="1935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Tools</a:t>
            </a:r>
          </a:p>
        </p:txBody>
      </p:sp>
      <p:cxnSp>
        <p:nvCxnSpPr>
          <p:cNvPr id="3" name="Straight Connector 2"/>
          <p:cNvCxnSpPr>
            <a:stCxn id="6" idx="2"/>
          </p:cNvCxnSpPr>
          <p:nvPr/>
        </p:nvCxnSpPr>
        <p:spPr>
          <a:xfrm flipH="1" flipV="1">
            <a:off x="4191000" y="3886200"/>
            <a:ext cx="2531076" cy="1377929"/>
          </a:xfrm>
          <a:prstGeom prst="line">
            <a:avLst/>
          </a:prstGeom>
          <a:ln w="76200">
            <a:prstDash val="lgDash"/>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618872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Unity tools</a:t>
            </a:r>
          </a:p>
        </p:txBody>
      </p:sp>
      <p:sp>
        <p:nvSpPr>
          <p:cNvPr id="3" name="Content Placeholder 2"/>
          <p:cNvSpPr>
            <a:spLocks noGrp="1"/>
          </p:cNvSpPr>
          <p:nvPr>
            <p:ph idx="1"/>
          </p:nvPr>
        </p:nvSpPr>
        <p:spPr/>
        <p:txBody>
          <a:bodyPr>
            <a:normAutofit/>
          </a:bodyPr>
          <a:lstStyle/>
          <a:p>
            <a:r>
              <a:rPr lang="en-CA" sz="3600" dirty="0"/>
              <a:t>Scripting Tools</a:t>
            </a:r>
          </a:p>
          <a:p>
            <a:pPr lvl="1"/>
            <a:r>
              <a:rPr lang="en-CA" sz="3200" dirty="0"/>
              <a:t>Unity API </a:t>
            </a:r>
          </a:p>
          <a:p>
            <a:pPr lvl="2"/>
            <a:r>
              <a:rPr lang="en-CA" sz="2400" dirty="0"/>
              <a:t>Engine feature, but also the most basic tool for developers to make use of the engine.</a:t>
            </a:r>
          </a:p>
          <a:p>
            <a:pPr lvl="1"/>
            <a:r>
              <a:rPr lang="en-CA" sz="3200" dirty="0" err="1"/>
              <a:t>MonoDevelop</a:t>
            </a:r>
            <a:r>
              <a:rPr lang="en-CA" sz="3200" dirty="0"/>
              <a:t> (included with Unity)</a:t>
            </a:r>
          </a:p>
          <a:p>
            <a:r>
              <a:rPr lang="en-CA" sz="3600" dirty="0"/>
              <a:t>Unity Editor</a:t>
            </a:r>
          </a:p>
          <a:p>
            <a:r>
              <a:rPr lang="en-CA" sz="3600" dirty="0"/>
              <a:t>Unity Asset Store</a:t>
            </a:r>
          </a:p>
        </p:txBody>
      </p:sp>
    </p:spTree>
    <p:extLst>
      <p:ext uri="{BB962C8B-B14F-4D97-AF65-F5344CB8AC3E}">
        <p14:creationId xmlns:p14="http://schemas.microsoft.com/office/powerpoint/2010/main" val="34407957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forum.unity3d.com/attachments/usky_distancecloud_unity4-jpg.12898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9875" y="117475"/>
            <a:ext cx="8924925" cy="6253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8146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Editor</a:t>
            </a:r>
          </a:p>
        </p:txBody>
      </p:sp>
      <p:sp>
        <p:nvSpPr>
          <p:cNvPr id="3" name="Content Placeholder 2"/>
          <p:cNvSpPr>
            <a:spLocks noGrp="1"/>
          </p:cNvSpPr>
          <p:nvPr>
            <p:ph idx="1"/>
          </p:nvPr>
        </p:nvSpPr>
        <p:spPr/>
        <p:txBody>
          <a:bodyPr>
            <a:noAutofit/>
          </a:bodyPr>
          <a:lstStyle/>
          <a:p>
            <a:r>
              <a:rPr lang="en-CA" sz="2800" dirty="0"/>
              <a:t>Unity Editor provides tools to manipulate and combine pre-existing assets into one complete game.</a:t>
            </a:r>
          </a:p>
          <a:p>
            <a:r>
              <a:rPr lang="en-CA" sz="2800" dirty="0"/>
              <a:t>As such, the Unity Editor is not an asset creation tool (e.g. Photoshop, 3DS Max, Maya, etc.)</a:t>
            </a:r>
          </a:p>
          <a:p>
            <a:pPr lvl="1"/>
            <a:r>
              <a:rPr lang="en-CA" sz="2400" dirty="0"/>
              <a:t>However, Unity Editor can be extended through code to add new features to it (e.g. creating assets). </a:t>
            </a:r>
          </a:p>
          <a:p>
            <a:pPr lvl="1"/>
            <a:r>
              <a:rPr lang="en-CA" sz="2400" dirty="0"/>
              <a:t>This is accomplished through Unity Editor scripting. (advanced topic) </a:t>
            </a:r>
          </a:p>
          <a:p>
            <a:pPr lvl="1"/>
            <a:r>
              <a:rPr lang="en-CA" sz="2400" dirty="0"/>
              <a:t>Unity Asset Store features community-made plugins that provide such extended features.</a:t>
            </a:r>
          </a:p>
        </p:txBody>
      </p:sp>
    </p:spTree>
    <p:extLst>
      <p:ext uri="{BB962C8B-B14F-4D97-AF65-F5344CB8AC3E}">
        <p14:creationId xmlns:p14="http://schemas.microsoft.com/office/powerpoint/2010/main" val="25407118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pbs.twimg.com/media/BnMyLIoCUAEvvaZ.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9175" y="406400"/>
            <a:ext cx="8116366"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3489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Asset Store</a:t>
            </a:r>
          </a:p>
        </p:txBody>
      </p:sp>
      <p:sp>
        <p:nvSpPr>
          <p:cNvPr id="3" name="Content Placeholder 2"/>
          <p:cNvSpPr>
            <a:spLocks noGrp="1"/>
          </p:cNvSpPr>
          <p:nvPr>
            <p:ph idx="1"/>
          </p:nvPr>
        </p:nvSpPr>
        <p:spPr/>
        <p:txBody>
          <a:bodyPr>
            <a:normAutofit/>
          </a:bodyPr>
          <a:lstStyle/>
          <a:p>
            <a:r>
              <a:rPr lang="en-CA" sz="3200" dirty="0"/>
              <a:t>Unity Asset Store account required to download store products.</a:t>
            </a:r>
          </a:p>
          <a:p>
            <a:endParaRPr lang="en-CA" sz="3200" dirty="0"/>
          </a:p>
          <a:p>
            <a:r>
              <a:rPr lang="en-CA" sz="3200" dirty="0"/>
              <a:t>Store products are made up of Unity assets.</a:t>
            </a:r>
          </a:p>
          <a:p>
            <a:pPr lvl="1"/>
            <a:r>
              <a:rPr lang="en-CA" sz="2800" dirty="0"/>
              <a:t>E.g. Unity Editor extensions, scripts, textures, audio files, complete projects, etc.</a:t>
            </a:r>
          </a:p>
        </p:txBody>
      </p:sp>
    </p:spTree>
    <p:extLst>
      <p:ext uri="{BB962C8B-B14F-4D97-AF65-F5344CB8AC3E}">
        <p14:creationId xmlns:p14="http://schemas.microsoft.com/office/powerpoint/2010/main" val="32888900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images.techhive.com/images/article/2015/03/unity-logo-100571261-lar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6142" y="1853513"/>
            <a:ext cx="4261583" cy="2850853"/>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6450227" y="74232"/>
            <a:ext cx="1902941" cy="187813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CA" dirty="0"/>
              <a:t>Distribution</a:t>
            </a:r>
          </a:p>
        </p:txBody>
      </p:sp>
      <p:sp>
        <p:nvSpPr>
          <p:cNvPr id="6" name="Oval 5"/>
          <p:cNvSpPr/>
          <p:nvPr/>
        </p:nvSpPr>
        <p:spPr>
          <a:xfrm>
            <a:off x="6722076" y="4246907"/>
            <a:ext cx="1940011" cy="2034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Engine</a:t>
            </a:r>
          </a:p>
        </p:txBody>
      </p:sp>
      <p:sp>
        <p:nvSpPr>
          <p:cNvPr id="7" name="Oval 6"/>
          <p:cNvSpPr/>
          <p:nvPr/>
        </p:nvSpPr>
        <p:spPr>
          <a:xfrm>
            <a:off x="2483709" y="2310971"/>
            <a:ext cx="1881418" cy="1935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Tools</a:t>
            </a:r>
          </a:p>
        </p:txBody>
      </p:sp>
      <p:cxnSp>
        <p:nvCxnSpPr>
          <p:cNvPr id="3" name="Straight Connector 2"/>
          <p:cNvCxnSpPr>
            <a:stCxn id="6" idx="2"/>
          </p:cNvCxnSpPr>
          <p:nvPr/>
        </p:nvCxnSpPr>
        <p:spPr>
          <a:xfrm flipH="1" flipV="1">
            <a:off x="4191000" y="3886200"/>
            <a:ext cx="2531076" cy="1377929"/>
          </a:xfrm>
          <a:prstGeom prst="line">
            <a:avLst/>
          </a:prstGeom>
          <a:ln w="76200">
            <a:prstDash val="lgDash"/>
          </a:ln>
        </p:spPr>
        <p:style>
          <a:lnRef idx="3">
            <a:schemeClr val="dk1"/>
          </a:lnRef>
          <a:fillRef idx="0">
            <a:schemeClr val="dk1"/>
          </a:fillRef>
          <a:effectRef idx="2">
            <a:schemeClr val="dk1"/>
          </a:effectRef>
          <a:fontRef idx="minor">
            <a:schemeClr val="tx1"/>
          </a:fontRef>
        </p:style>
      </p:cxnSp>
      <p:sp>
        <p:nvSpPr>
          <p:cNvPr id="8" name="TextBox 7"/>
          <p:cNvSpPr txBox="1"/>
          <p:nvPr/>
        </p:nvSpPr>
        <p:spPr>
          <a:xfrm rot="1636198">
            <a:off x="3822658" y="4630220"/>
            <a:ext cx="2943104" cy="523220"/>
          </a:xfrm>
          <a:prstGeom prst="rect">
            <a:avLst/>
          </a:prstGeom>
          <a:noFill/>
        </p:spPr>
        <p:txBody>
          <a:bodyPr wrap="square" rtlCol="0">
            <a:spAutoFit/>
          </a:bodyPr>
          <a:lstStyle/>
          <a:p>
            <a:pPr algn="ctr"/>
            <a:r>
              <a:rPr lang="en-CA" sz="2800" dirty="0"/>
              <a:t>Game Creation</a:t>
            </a:r>
          </a:p>
        </p:txBody>
      </p:sp>
    </p:spTree>
    <p:extLst>
      <p:ext uri="{BB962C8B-B14F-4D97-AF65-F5344CB8AC3E}">
        <p14:creationId xmlns:p14="http://schemas.microsoft.com/office/powerpoint/2010/main" val="102242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Evaluation</a:t>
            </a:r>
          </a:p>
        </p:txBody>
      </p:sp>
      <p:graphicFrame>
        <p:nvGraphicFramePr>
          <p:cNvPr id="4" name="Table 3"/>
          <p:cNvGraphicFramePr>
            <a:graphicFrameLocks noGrp="1"/>
          </p:cNvGraphicFramePr>
          <p:nvPr>
            <p:extLst>
              <p:ext uri="{D42A27DB-BD31-4B8C-83A1-F6EECF244321}">
                <p14:modId xmlns:p14="http://schemas.microsoft.com/office/powerpoint/2010/main" val="910168466"/>
              </p:ext>
            </p:extLst>
          </p:nvPr>
        </p:nvGraphicFramePr>
        <p:xfrm>
          <a:off x="1097280" y="1915478"/>
          <a:ext cx="10058399" cy="4233517"/>
        </p:xfrm>
        <a:graphic>
          <a:graphicData uri="http://schemas.openxmlformats.org/drawingml/2006/table">
            <a:tbl>
              <a:tblPr firstRow="1" firstCol="1" lastRow="1" lastCol="1" bandRow="1" bandCol="1">
                <a:tableStyleId>{5C22544A-7EE6-4342-B048-85BDC9FD1C3A}</a:tableStyleId>
              </a:tblPr>
              <a:tblGrid>
                <a:gridCol w="2652507">
                  <a:extLst>
                    <a:ext uri="{9D8B030D-6E8A-4147-A177-3AD203B41FA5}">
                      <a16:colId xmlns:a16="http://schemas.microsoft.com/office/drawing/2014/main" val="20000"/>
                    </a:ext>
                  </a:extLst>
                </a:gridCol>
                <a:gridCol w="3334706">
                  <a:extLst>
                    <a:ext uri="{9D8B030D-6E8A-4147-A177-3AD203B41FA5}">
                      <a16:colId xmlns:a16="http://schemas.microsoft.com/office/drawing/2014/main" val="20001"/>
                    </a:ext>
                  </a:extLst>
                </a:gridCol>
                <a:gridCol w="2618763">
                  <a:extLst>
                    <a:ext uri="{9D8B030D-6E8A-4147-A177-3AD203B41FA5}">
                      <a16:colId xmlns:a16="http://schemas.microsoft.com/office/drawing/2014/main" val="20002"/>
                    </a:ext>
                  </a:extLst>
                </a:gridCol>
                <a:gridCol w="1452423">
                  <a:extLst>
                    <a:ext uri="{9D8B030D-6E8A-4147-A177-3AD203B41FA5}">
                      <a16:colId xmlns:a16="http://schemas.microsoft.com/office/drawing/2014/main" val="20003"/>
                    </a:ext>
                  </a:extLst>
                </a:gridCol>
              </a:tblGrid>
              <a:tr h="582184">
                <a:tc>
                  <a:txBody>
                    <a:bodyPr/>
                    <a:lstStyle/>
                    <a:p>
                      <a:pPr>
                        <a:spcAft>
                          <a:spcPts val="0"/>
                        </a:spcAft>
                      </a:pPr>
                      <a:r>
                        <a:rPr lang="en-US" sz="2000" dirty="0">
                          <a:solidFill>
                            <a:schemeClr val="tx1"/>
                          </a:solidFill>
                          <a:effectLst/>
                        </a:rPr>
                        <a:t>Assessment Tool:</a:t>
                      </a:r>
                      <a:endParaRPr lang="en-CA" sz="2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a:spcAft>
                          <a:spcPts val="0"/>
                        </a:spcAft>
                      </a:pPr>
                      <a:r>
                        <a:rPr lang="en-US" sz="2000">
                          <a:solidFill>
                            <a:schemeClr val="tx1"/>
                          </a:solidFill>
                          <a:effectLst/>
                        </a:rPr>
                        <a:t>Description:</a:t>
                      </a:r>
                      <a:endParaRPr lang="en-CA" sz="2000">
                        <a:solidFill>
                          <a:schemeClr val="tx1"/>
                        </a:solidFill>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a:spcAft>
                          <a:spcPts val="0"/>
                        </a:spcAft>
                      </a:pPr>
                      <a:r>
                        <a:rPr lang="en-US" sz="2000" dirty="0">
                          <a:solidFill>
                            <a:schemeClr val="tx1"/>
                          </a:solidFill>
                          <a:effectLst/>
                        </a:rPr>
                        <a:t>Date / Week:</a:t>
                      </a:r>
                      <a:endParaRPr lang="en-CA" sz="2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a:spcAft>
                          <a:spcPts val="0"/>
                        </a:spcAft>
                      </a:pPr>
                      <a:r>
                        <a:rPr lang="en-US" sz="2000" dirty="0">
                          <a:solidFill>
                            <a:schemeClr val="tx1"/>
                          </a:solidFill>
                          <a:effectLst/>
                          <a:latin typeface="+mn-lt"/>
                          <a:ea typeface="+mn-ea"/>
                        </a:rPr>
                        <a:t>Weight</a:t>
                      </a:r>
                      <a:endParaRPr lang="en-CA" sz="2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oFill/>
                  </a:tcPr>
                </a:tc>
                <a:extLst>
                  <a:ext uri="{0D108BD9-81ED-4DB2-BD59-A6C34878D82A}">
                    <a16:rowId xmlns:a16="http://schemas.microsoft.com/office/drawing/2014/main" val="10000"/>
                  </a:ext>
                </a:extLst>
              </a:tr>
              <a:tr h="235330">
                <a:tc>
                  <a:txBody>
                    <a:bodyPr/>
                    <a:lstStyle/>
                    <a:p>
                      <a:pPr>
                        <a:spcAft>
                          <a:spcPts val="0"/>
                        </a:spcAft>
                      </a:pPr>
                      <a:r>
                        <a:rPr lang="en-US" sz="2000">
                          <a:solidFill>
                            <a:schemeClr val="tx1"/>
                          </a:solidFill>
                          <a:effectLst/>
                        </a:rPr>
                        <a:t>Lab Exercises</a:t>
                      </a:r>
                      <a:endParaRPr lang="en-CA" sz="20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noFill/>
                  </a:tcPr>
                </a:tc>
                <a:tc>
                  <a:txBody>
                    <a:bodyPr/>
                    <a:lstStyle/>
                    <a:p>
                      <a:pPr>
                        <a:lnSpc>
                          <a:spcPts val="1700"/>
                        </a:lnSpc>
                        <a:spcAft>
                          <a:spcPts val="0"/>
                        </a:spcAft>
                      </a:pPr>
                      <a:r>
                        <a:rPr lang="en-US" sz="2000">
                          <a:solidFill>
                            <a:schemeClr val="tx1"/>
                          </a:solidFill>
                          <a:effectLst/>
                        </a:rPr>
                        <a:t>5 exercises </a:t>
                      </a:r>
                      <a:endParaRPr lang="en-CA" sz="2000">
                        <a:solidFill>
                          <a:schemeClr val="tx1"/>
                        </a:solidFill>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a:lnSpc>
                          <a:spcPts val="1700"/>
                        </a:lnSpc>
                        <a:spcAft>
                          <a:spcPts val="0"/>
                        </a:spcAft>
                      </a:pPr>
                      <a:r>
                        <a:rPr lang="en-US" sz="2000">
                          <a:solidFill>
                            <a:schemeClr val="tx1"/>
                          </a:solidFill>
                          <a:effectLst/>
                        </a:rPr>
                        <a:t>1-14 * </a:t>
                      </a:r>
                      <a:endParaRPr lang="en-CA" sz="20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noFill/>
                  </a:tcPr>
                </a:tc>
                <a:tc>
                  <a:txBody>
                    <a:bodyPr/>
                    <a:lstStyle/>
                    <a:p>
                      <a:pPr algn="ctr">
                        <a:lnSpc>
                          <a:spcPts val="1700"/>
                        </a:lnSpc>
                        <a:spcAft>
                          <a:spcPts val="0"/>
                        </a:spcAft>
                      </a:pPr>
                      <a:r>
                        <a:rPr lang="en-US" sz="2000" dirty="0">
                          <a:solidFill>
                            <a:schemeClr val="tx1"/>
                          </a:solidFill>
                          <a:effectLst/>
                        </a:rPr>
                        <a:t>4*5=20</a:t>
                      </a:r>
                      <a:endParaRPr lang="en-CA" sz="2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oFill/>
                  </a:tcPr>
                </a:tc>
                <a:extLst>
                  <a:ext uri="{0D108BD9-81ED-4DB2-BD59-A6C34878D82A}">
                    <a16:rowId xmlns:a16="http://schemas.microsoft.com/office/drawing/2014/main" val="10001"/>
                  </a:ext>
                </a:extLst>
              </a:tr>
              <a:tr h="482876">
                <a:tc>
                  <a:txBody>
                    <a:bodyPr/>
                    <a:lstStyle/>
                    <a:p>
                      <a:pPr>
                        <a:lnSpc>
                          <a:spcPts val="1700"/>
                        </a:lnSpc>
                        <a:spcAft>
                          <a:spcPts val="0"/>
                        </a:spcAft>
                      </a:pPr>
                      <a:r>
                        <a:rPr lang="en-US" sz="2000">
                          <a:solidFill>
                            <a:schemeClr val="tx1"/>
                          </a:solidFill>
                          <a:effectLst/>
                        </a:rPr>
                        <a:t>Assignments</a:t>
                      </a:r>
                      <a:endParaRPr lang="en-CA" sz="20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noFill/>
                  </a:tcPr>
                </a:tc>
                <a:tc>
                  <a:txBody>
                    <a:bodyPr/>
                    <a:lstStyle/>
                    <a:p>
                      <a:pPr>
                        <a:lnSpc>
                          <a:spcPts val="1700"/>
                        </a:lnSpc>
                        <a:spcAft>
                          <a:spcPts val="0"/>
                        </a:spcAft>
                      </a:pPr>
                      <a:r>
                        <a:rPr lang="en-US" sz="2000">
                          <a:solidFill>
                            <a:schemeClr val="tx1"/>
                          </a:solidFill>
                          <a:effectLst/>
                        </a:rPr>
                        <a:t>1 take home Assignment</a:t>
                      </a:r>
                      <a:endParaRPr lang="en-CA" sz="2000">
                        <a:solidFill>
                          <a:schemeClr val="tx1"/>
                        </a:solidFill>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a:lnSpc>
                          <a:spcPts val="1700"/>
                        </a:lnSpc>
                        <a:spcAft>
                          <a:spcPts val="0"/>
                        </a:spcAft>
                      </a:pPr>
                      <a:r>
                        <a:rPr lang="en-US" sz="2000">
                          <a:solidFill>
                            <a:schemeClr val="tx1"/>
                          </a:solidFill>
                          <a:effectLst/>
                        </a:rPr>
                        <a:t>1-14 *</a:t>
                      </a:r>
                      <a:endParaRPr lang="en-CA" sz="20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noFill/>
                  </a:tcPr>
                </a:tc>
                <a:tc>
                  <a:txBody>
                    <a:bodyPr/>
                    <a:lstStyle/>
                    <a:p>
                      <a:pPr algn="ctr">
                        <a:lnSpc>
                          <a:spcPts val="1700"/>
                        </a:lnSpc>
                        <a:spcAft>
                          <a:spcPts val="0"/>
                        </a:spcAft>
                      </a:pPr>
                      <a:r>
                        <a:rPr lang="en-US" sz="2000" dirty="0">
                          <a:solidFill>
                            <a:schemeClr val="tx1"/>
                          </a:solidFill>
                          <a:effectLst/>
                        </a:rPr>
                        <a:t>15</a:t>
                      </a:r>
                      <a:endParaRPr lang="en-CA" sz="2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noFill/>
                  </a:tcPr>
                </a:tc>
                <a:extLst>
                  <a:ext uri="{0D108BD9-81ED-4DB2-BD59-A6C34878D82A}">
                    <a16:rowId xmlns:a16="http://schemas.microsoft.com/office/drawing/2014/main" val="10002"/>
                  </a:ext>
                </a:extLst>
              </a:tr>
              <a:tr h="982730">
                <a:tc>
                  <a:txBody>
                    <a:bodyPr/>
                    <a:lstStyle/>
                    <a:p>
                      <a:pPr>
                        <a:lnSpc>
                          <a:spcPts val="1700"/>
                        </a:lnSpc>
                        <a:spcAft>
                          <a:spcPts val="0"/>
                        </a:spcAft>
                      </a:pPr>
                      <a:r>
                        <a:rPr lang="en-US" sz="2000">
                          <a:solidFill>
                            <a:schemeClr val="tx1"/>
                          </a:solidFill>
                          <a:effectLst/>
                        </a:rPr>
                        <a:t>Midterm Exam</a:t>
                      </a:r>
                      <a:endParaRPr lang="en-CA" sz="20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noFill/>
                  </a:tcPr>
                </a:tc>
                <a:tc>
                  <a:txBody>
                    <a:bodyPr/>
                    <a:lstStyle/>
                    <a:p>
                      <a:pPr>
                        <a:lnSpc>
                          <a:spcPts val="1700"/>
                        </a:lnSpc>
                        <a:spcAft>
                          <a:spcPts val="0"/>
                        </a:spcAft>
                      </a:pPr>
                      <a:r>
                        <a:rPr lang="en-US" sz="2000">
                          <a:solidFill>
                            <a:schemeClr val="tx1"/>
                          </a:solidFill>
                          <a:effectLst/>
                        </a:rPr>
                        <a:t>Multiple choices + Coding. Covers material taken up to the reading week. </a:t>
                      </a:r>
                      <a:endParaRPr lang="en-CA" sz="2000">
                        <a:solidFill>
                          <a:schemeClr val="tx1"/>
                        </a:solidFill>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a:lnSpc>
                          <a:spcPts val="1700"/>
                        </a:lnSpc>
                        <a:spcAft>
                          <a:spcPts val="0"/>
                        </a:spcAft>
                      </a:pPr>
                      <a:r>
                        <a:rPr lang="en-US" sz="2000" dirty="0">
                          <a:solidFill>
                            <a:schemeClr val="tx1"/>
                          </a:solidFill>
                          <a:effectLst/>
                        </a:rPr>
                        <a:t>7</a:t>
                      </a:r>
                      <a:endParaRPr lang="en-CA" sz="2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noFill/>
                  </a:tcPr>
                </a:tc>
                <a:tc>
                  <a:txBody>
                    <a:bodyPr/>
                    <a:lstStyle/>
                    <a:p>
                      <a:pPr algn="ctr">
                        <a:lnSpc>
                          <a:spcPts val="1700"/>
                        </a:lnSpc>
                        <a:spcAft>
                          <a:spcPts val="0"/>
                        </a:spcAft>
                      </a:pPr>
                      <a:r>
                        <a:rPr lang="en-US" sz="2000" dirty="0">
                          <a:solidFill>
                            <a:schemeClr val="tx1"/>
                          </a:solidFill>
                          <a:effectLst/>
                        </a:rPr>
                        <a:t>20</a:t>
                      </a:r>
                      <a:endParaRPr lang="en-CA" sz="2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noFill/>
                  </a:tcPr>
                </a:tc>
                <a:extLst>
                  <a:ext uri="{0D108BD9-81ED-4DB2-BD59-A6C34878D82A}">
                    <a16:rowId xmlns:a16="http://schemas.microsoft.com/office/drawing/2014/main" val="10003"/>
                  </a:ext>
                </a:extLst>
              </a:tr>
              <a:tr h="732803">
                <a:tc>
                  <a:txBody>
                    <a:bodyPr/>
                    <a:lstStyle/>
                    <a:p>
                      <a:pPr>
                        <a:lnSpc>
                          <a:spcPts val="1700"/>
                        </a:lnSpc>
                        <a:spcAft>
                          <a:spcPts val="0"/>
                        </a:spcAft>
                      </a:pPr>
                      <a:r>
                        <a:rPr lang="en-US" sz="2000">
                          <a:solidFill>
                            <a:schemeClr val="tx1"/>
                          </a:solidFill>
                          <a:effectLst/>
                        </a:rPr>
                        <a:t>Project</a:t>
                      </a:r>
                      <a:endParaRPr lang="en-CA" sz="20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noFill/>
                  </a:tcPr>
                </a:tc>
                <a:tc>
                  <a:txBody>
                    <a:bodyPr/>
                    <a:lstStyle/>
                    <a:p>
                      <a:pPr>
                        <a:lnSpc>
                          <a:spcPts val="1700"/>
                        </a:lnSpc>
                        <a:spcAft>
                          <a:spcPts val="0"/>
                        </a:spcAft>
                      </a:pPr>
                      <a:r>
                        <a:rPr lang="en-US" sz="2000">
                          <a:solidFill>
                            <a:schemeClr val="tx1"/>
                          </a:solidFill>
                          <a:effectLst/>
                        </a:rPr>
                        <a:t>A group project assigned after the reading week. </a:t>
                      </a:r>
                      <a:endParaRPr lang="en-CA" sz="2000">
                        <a:solidFill>
                          <a:schemeClr val="tx1"/>
                        </a:solidFill>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a:lnSpc>
                          <a:spcPts val="1700"/>
                        </a:lnSpc>
                        <a:spcAft>
                          <a:spcPts val="0"/>
                        </a:spcAft>
                      </a:pPr>
                      <a:r>
                        <a:rPr lang="en-US" sz="2000">
                          <a:solidFill>
                            <a:schemeClr val="tx1"/>
                          </a:solidFill>
                          <a:effectLst/>
                        </a:rPr>
                        <a:t>Due one week before the final.</a:t>
                      </a:r>
                      <a:endParaRPr lang="en-CA" sz="20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noFill/>
                  </a:tcPr>
                </a:tc>
                <a:tc>
                  <a:txBody>
                    <a:bodyPr/>
                    <a:lstStyle/>
                    <a:p>
                      <a:pPr algn="ctr">
                        <a:lnSpc>
                          <a:spcPts val="1700"/>
                        </a:lnSpc>
                        <a:spcAft>
                          <a:spcPts val="0"/>
                        </a:spcAft>
                      </a:pPr>
                      <a:r>
                        <a:rPr lang="en-US" sz="2000" dirty="0">
                          <a:solidFill>
                            <a:schemeClr val="tx1"/>
                          </a:solidFill>
                          <a:effectLst/>
                        </a:rPr>
                        <a:t>20</a:t>
                      </a:r>
                      <a:endParaRPr lang="en-CA" sz="2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noFill/>
                  </a:tcPr>
                </a:tc>
                <a:extLst>
                  <a:ext uri="{0D108BD9-81ED-4DB2-BD59-A6C34878D82A}">
                    <a16:rowId xmlns:a16="http://schemas.microsoft.com/office/drawing/2014/main" val="10004"/>
                  </a:ext>
                </a:extLst>
              </a:tr>
              <a:tr h="732803">
                <a:tc>
                  <a:txBody>
                    <a:bodyPr/>
                    <a:lstStyle/>
                    <a:p>
                      <a:pPr>
                        <a:lnSpc>
                          <a:spcPts val="1700"/>
                        </a:lnSpc>
                        <a:spcAft>
                          <a:spcPts val="0"/>
                        </a:spcAft>
                      </a:pPr>
                      <a:r>
                        <a:rPr lang="en-US" sz="2000">
                          <a:solidFill>
                            <a:schemeClr val="tx1"/>
                          </a:solidFill>
                          <a:effectLst/>
                        </a:rPr>
                        <a:t>Final Exam</a:t>
                      </a:r>
                      <a:endParaRPr lang="en-CA" sz="20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noFill/>
                  </a:tcPr>
                </a:tc>
                <a:tc>
                  <a:txBody>
                    <a:bodyPr/>
                    <a:lstStyle/>
                    <a:p>
                      <a:pPr>
                        <a:lnSpc>
                          <a:spcPts val="1700"/>
                        </a:lnSpc>
                        <a:spcAft>
                          <a:spcPts val="0"/>
                        </a:spcAft>
                      </a:pPr>
                      <a:r>
                        <a:rPr lang="en-US" sz="2000">
                          <a:solidFill>
                            <a:schemeClr val="tx1"/>
                          </a:solidFill>
                          <a:effectLst/>
                        </a:rPr>
                        <a:t>Multiple choices, along with coding questions. </a:t>
                      </a:r>
                      <a:endParaRPr lang="en-CA" sz="2000">
                        <a:solidFill>
                          <a:schemeClr val="tx1"/>
                        </a:solidFill>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a:lnSpc>
                          <a:spcPts val="1700"/>
                        </a:lnSpc>
                        <a:spcAft>
                          <a:spcPts val="0"/>
                        </a:spcAft>
                      </a:pPr>
                      <a:r>
                        <a:rPr lang="en-US" sz="2000">
                          <a:solidFill>
                            <a:schemeClr val="tx1"/>
                          </a:solidFill>
                          <a:effectLst/>
                        </a:rPr>
                        <a:t>Last Week</a:t>
                      </a:r>
                      <a:endParaRPr lang="en-CA" sz="20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noFill/>
                  </a:tcPr>
                </a:tc>
                <a:tc>
                  <a:txBody>
                    <a:bodyPr/>
                    <a:lstStyle/>
                    <a:p>
                      <a:pPr algn="ctr">
                        <a:lnSpc>
                          <a:spcPts val="1700"/>
                        </a:lnSpc>
                        <a:spcAft>
                          <a:spcPts val="0"/>
                        </a:spcAft>
                      </a:pPr>
                      <a:r>
                        <a:rPr lang="en-US" sz="2000" dirty="0">
                          <a:solidFill>
                            <a:schemeClr val="tx1"/>
                          </a:solidFill>
                          <a:effectLst/>
                        </a:rPr>
                        <a:t>25</a:t>
                      </a:r>
                      <a:endParaRPr lang="en-CA" sz="2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noFill/>
                  </a:tcPr>
                </a:tc>
                <a:extLst>
                  <a:ext uri="{0D108BD9-81ED-4DB2-BD59-A6C34878D82A}">
                    <a16:rowId xmlns:a16="http://schemas.microsoft.com/office/drawing/2014/main" val="10005"/>
                  </a:ext>
                </a:extLst>
              </a:tr>
              <a:tr h="415321">
                <a:tc gridSpan="3">
                  <a:txBody>
                    <a:bodyPr/>
                    <a:lstStyle/>
                    <a:p>
                      <a:pPr algn="ctr">
                        <a:spcAft>
                          <a:spcPts val="0"/>
                        </a:spcAft>
                      </a:pPr>
                      <a:r>
                        <a:rPr lang="en-US" sz="2000" dirty="0">
                          <a:solidFill>
                            <a:schemeClr val="tx1"/>
                          </a:solidFill>
                          <a:effectLst/>
                        </a:rPr>
                        <a:t>TOTAL:</a:t>
                      </a:r>
                      <a:endParaRPr lang="en-CA" sz="2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oFill/>
                  </a:tcPr>
                </a:tc>
                <a:tc hMerge="1">
                  <a:txBody>
                    <a:bodyPr/>
                    <a:lstStyle/>
                    <a:p>
                      <a:endParaRPr lang="en-CA"/>
                    </a:p>
                  </a:txBody>
                  <a:tcPr/>
                </a:tc>
                <a:tc hMerge="1">
                  <a:txBody>
                    <a:bodyPr/>
                    <a:lstStyle/>
                    <a:p>
                      <a:endParaRPr lang="en-CA"/>
                    </a:p>
                  </a:txBody>
                  <a:tcPr/>
                </a:tc>
                <a:tc>
                  <a:txBody>
                    <a:bodyPr/>
                    <a:lstStyle/>
                    <a:p>
                      <a:pPr algn="ctr">
                        <a:spcAft>
                          <a:spcPts val="0"/>
                        </a:spcAft>
                      </a:pPr>
                      <a:r>
                        <a:rPr lang="en-US" sz="2000" dirty="0">
                          <a:solidFill>
                            <a:schemeClr val="tx1"/>
                          </a:solidFill>
                          <a:effectLst/>
                        </a:rPr>
                        <a:t>100%</a:t>
                      </a:r>
                      <a:endParaRPr lang="en-CA" sz="2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946976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images.techhive.com/images/article/2015/03/unity-logo-100571261-lar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6142" y="1853513"/>
            <a:ext cx="4261583" cy="2850853"/>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6450227" y="74232"/>
            <a:ext cx="1902941" cy="18781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A" dirty="0"/>
              <a:t>Distribution</a:t>
            </a:r>
          </a:p>
        </p:txBody>
      </p:sp>
      <p:sp>
        <p:nvSpPr>
          <p:cNvPr id="6" name="Oval 5"/>
          <p:cNvSpPr/>
          <p:nvPr/>
        </p:nvSpPr>
        <p:spPr>
          <a:xfrm>
            <a:off x="6722076" y="4246907"/>
            <a:ext cx="1940011" cy="2034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Engine</a:t>
            </a:r>
          </a:p>
        </p:txBody>
      </p:sp>
      <p:sp>
        <p:nvSpPr>
          <p:cNvPr id="7" name="Oval 6"/>
          <p:cNvSpPr/>
          <p:nvPr/>
        </p:nvSpPr>
        <p:spPr>
          <a:xfrm>
            <a:off x="2483709" y="2310971"/>
            <a:ext cx="1881418" cy="1935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Tools</a:t>
            </a:r>
          </a:p>
        </p:txBody>
      </p:sp>
      <p:cxnSp>
        <p:nvCxnSpPr>
          <p:cNvPr id="3" name="Straight Connector 2"/>
          <p:cNvCxnSpPr>
            <a:stCxn id="6" idx="2"/>
          </p:cNvCxnSpPr>
          <p:nvPr/>
        </p:nvCxnSpPr>
        <p:spPr>
          <a:xfrm flipH="1" flipV="1">
            <a:off x="4191000" y="3886200"/>
            <a:ext cx="2531076" cy="1377929"/>
          </a:xfrm>
          <a:prstGeom prst="line">
            <a:avLst/>
          </a:prstGeom>
          <a:ln w="76200">
            <a:prstDash val="lgDash"/>
          </a:ln>
        </p:spPr>
        <p:style>
          <a:lnRef idx="3">
            <a:schemeClr val="dk1"/>
          </a:lnRef>
          <a:fillRef idx="0">
            <a:schemeClr val="dk1"/>
          </a:fillRef>
          <a:effectRef idx="2">
            <a:schemeClr val="dk1"/>
          </a:effectRef>
          <a:fontRef idx="minor">
            <a:schemeClr val="tx1"/>
          </a:fontRef>
        </p:style>
      </p:cxnSp>
      <p:sp>
        <p:nvSpPr>
          <p:cNvPr id="2" name="TextBox 1"/>
          <p:cNvSpPr txBox="1"/>
          <p:nvPr/>
        </p:nvSpPr>
        <p:spPr>
          <a:xfrm rot="1636198">
            <a:off x="3822658" y="4630220"/>
            <a:ext cx="2943104" cy="523220"/>
          </a:xfrm>
          <a:prstGeom prst="rect">
            <a:avLst/>
          </a:prstGeom>
          <a:noFill/>
        </p:spPr>
        <p:txBody>
          <a:bodyPr wrap="square" rtlCol="0">
            <a:spAutoFit/>
          </a:bodyPr>
          <a:lstStyle/>
          <a:p>
            <a:pPr algn="ctr"/>
            <a:r>
              <a:rPr lang="en-CA" sz="2800" dirty="0"/>
              <a:t>Game Creation</a:t>
            </a:r>
          </a:p>
        </p:txBody>
      </p:sp>
      <p:cxnSp>
        <p:nvCxnSpPr>
          <p:cNvPr id="8" name="Straight Connector 7"/>
          <p:cNvCxnSpPr/>
          <p:nvPr/>
        </p:nvCxnSpPr>
        <p:spPr>
          <a:xfrm flipH="1">
            <a:off x="4191001" y="1104900"/>
            <a:ext cx="2133599" cy="1447800"/>
          </a:xfrm>
          <a:prstGeom prst="line">
            <a:avLst/>
          </a:prstGeom>
          <a:ln w="76200">
            <a:prstDash val="lgDash"/>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63364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Platform Distribution</a:t>
            </a:r>
          </a:p>
        </p:txBody>
      </p:sp>
      <p:sp>
        <p:nvSpPr>
          <p:cNvPr id="3" name="Content Placeholder 2"/>
          <p:cNvSpPr>
            <a:spLocks noGrp="1"/>
          </p:cNvSpPr>
          <p:nvPr>
            <p:ph idx="1"/>
          </p:nvPr>
        </p:nvSpPr>
        <p:spPr/>
        <p:txBody>
          <a:bodyPr>
            <a:normAutofit/>
          </a:bodyPr>
          <a:lstStyle/>
          <a:p>
            <a:r>
              <a:rPr lang="en-CA" sz="4000" dirty="0"/>
              <a:t>Desktop</a:t>
            </a:r>
          </a:p>
          <a:p>
            <a:pPr lvl="1"/>
            <a:r>
              <a:rPr lang="en-CA" sz="3600" dirty="0"/>
              <a:t>Mac OS X, Windows, Linux, Web</a:t>
            </a:r>
          </a:p>
          <a:p>
            <a:r>
              <a:rPr lang="en-CA" sz="4000" dirty="0"/>
              <a:t>Mobile</a:t>
            </a:r>
          </a:p>
          <a:p>
            <a:pPr lvl="1"/>
            <a:r>
              <a:rPr lang="en-CA" sz="3600" dirty="0"/>
              <a:t>iOS, Android, Windows Phone, Blackberry</a:t>
            </a:r>
          </a:p>
          <a:p>
            <a:r>
              <a:rPr lang="en-CA" sz="4000" dirty="0"/>
              <a:t>Console</a:t>
            </a:r>
          </a:p>
        </p:txBody>
      </p:sp>
    </p:spTree>
    <p:extLst>
      <p:ext uri="{BB962C8B-B14F-4D97-AF65-F5344CB8AC3E}">
        <p14:creationId xmlns:p14="http://schemas.microsoft.com/office/powerpoint/2010/main" val="16168872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Platform Distribution</a:t>
            </a:r>
          </a:p>
        </p:txBody>
      </p:sp>
      <p:sp>
        <p:nvSpPr>
          <p:cNvPr id="3" name="Content Placeholder 2"/>
          <p:cNvSpPr>
            <a:spLocks noGrp="1"/>
          </p:cNvSpPr>
          <p:nvPr>
            <p:ph idx="1"/>
          </p:nvPr>
        </p:nvSpPr>
        <p:spPr/>
        <p:txBody>
          <a:bodyPr>
            <a:normAutofit/>
          </a:bodyPr>
          <a:lstStyle/>
          <a:p>
            <a:r>
              <a:rPr lang="en-CA" sz="3200" dirty="0"/>
              <a:t>Driven by a “Build” process.</a:t>
            </a:r>
          </a:p>
          <a:p>
            <a:r>
              <a:rPr lang="en-CA" sz="3200" dirty="0"/>
              <a:t>Combines all game assets (that are in use) into a bundle.</a:t>
            </a:r>
          </a:p>
          <a:p>
            <a:r>
              <a:rPr lang="en-CA" sz="3200" dirty="0"/>
              <a:t>The bundle is platform-specific.</a:t>
            </a:r>
          </a:p>
          <a:p>
            <a:r>
              <a:rPr lang="en-CA" sz="3200" dirty="0"/>
              <a:t>Unity can deploy directly to the selected platform (e.g. a mobile phone).</a:t>
            </a:r>
          </a:p>
        </p:txBody>
      </p:sp>
    </p:spTree>
    <p:extLst>
      <p:ext uri="{BB962C8B-B14F-4D97-AF65-F5344CB8AC3E}">
        <p14:creationId xmlns:p14="http://schemas.microsoft.com/office/powerpoint/2010/main" val="29071535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images.techhive.com/images/article/2015/03/unity-logo-100571261-lar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6142" y="1853513"/>
            <a:ext cx="4261583" cy="2850853"/>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6450227" y="74232"/>
            <a:ext cx="1902941" cy="18781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A" dirty="0"/>
              <a:t>Distribution</a:t>
            </a:r>
          </a:p>
        </p:txBody>
      </p:sp>
      <p:sp>
        <p:nvSpPr>
          <p:cNvPr id="6" name="Oval 5"/>
          <p:cNvSpPr/>
          <p:nvPr/>
        </p:nvSpPr>
        <p:spPr>
          <a:xfrm>
            <a:off x="6722076" y="4246907"/>
            <a:ext cx="1940011" cy="2034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Engine</a:t>
            </a:r>
          </a:p>
        </p:txBody>
      </p:sp>
      <p:sp>
        <p:nvSpPr>
          <p:cNvPr id="7" name="Oval 6"/>
          <p:cNvSpPr/>
          <p:nvPr/>
        </p:nvSpPr>
        <p:spPr>
          <a:xfrm>
            <a:off x="2483709" y="2310971"/>
            <a:ext cx="1881418" cy="1935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Tools</a:t>
            </a:r>
          </a:p>
        </p:txBody>
      </p:sp>
      <p:cxnSp>
        <p:nvCxnSpPr>
          <p:cNvPr id="3" name="Straight Connector 2"/>
          <p:cNvCxnSpPr>
            <a:stCxn id="6" idx="2"/>
          </p:cNvCxnSpPr>
          <p:nvPr/>
        </p:nvCxnSpPr>
        <p:spPr>
          <a:xfrm flipH="1" flipV="1">
            <a:off x="4191000" y="3886200"/>
            <a:ext cx="2531076" cy="1377929"/>
          </a:xfrm>
          <a:prstGeom prst="line">
            <a:avLst/>
          </a:prstGeom>
          <a:ln w="76200">
            <a:prstDash val="lgDash"/>
          </a:ln>
        </p:spPr>
        <p:style>
          <a:lnRef idx="3">
            <a:schemeClr val="dk1"/>
          </a:lnRef>
          <a:fillRef idx="0">
            <a:schemeClr val="dk1"/>
          </a:fillRef>
          <a:effectRef idx="2">
            <a:schemeClr val="dk1"/>
          </a:effectRef>
          <a:fontRef idx="minor">
            <a:schemeClr val="tx1"/>
          </a:fontRef>
        </p:style>
      </p:cxnSp>
      <p:sp>
        <p:nvSpPr>
          <p:cNvPr id="2" name="TextBox 1"/>
          <p:cNvSpPr txBox="1"/>
          <p:nvPr/>
        </p:nvSpPr>
        <p:spPr>
          <a:xfrm rot="1636198">
            <a:off x="3822658" y="4630220"/>
            <a:ext cx="2943104" cy="523220"/>
          </a:xfrm>
          <a:prstGeom prst="rect">
            <a:avLst/>
          </a:prstGeom>
          <a:noFill/>
        </p:spPr>
        <p:txBody>
          <a:bodyPr wrap="square" rtlCol="0">
            <a:spAutoFit/>
          </a:bodyPr>
          <a:lstStyle/>
          <a:p>
            <a:pPr algn="ctr"/>
            <a:r>
              <a:rPr lang="en-CA" sz="2800" dirty="0"/>
              <a:t>Game Creation</a:t>
            </a:r>
          </a:p>
        </p:txBody>
      </p:sp>
      <p:cxnSp>
        <p:nvCxnSpPr>
          <p:cNvPr id="8" name="Straight Connector 7"/>
          <p:cNvCxnSpPr/>
          <p:nvPr/>
        </p:nvCxnSpPr>
        <p:spPr>
          <a:xfrm flipH="1">
            <a:off x="4191001" y="1104900"/>
            <a:ext cx="2133599" cy="1447800"/>
          </a:xfrm>
          <a:prstGeom prst="line">
            <a:avLst/>
          </a:prstGeom>
          <a:ln w="76200">
            <a:prstDash val="lgDash"/>
          </a:ln>
        </p:spPr>
        <p:style>
          <a:lnRef idx="3">
            <a:schemeClr val="dk1"/>
          </a:lnRef>
          <a:fillRef idx="0">
            <a:schemeClr val="dk1"/>
          </a:fillRef>
          <a:effectRef idx="2">
            <a:schemeClr val="dk1"/>
          </a:effectRef>
          <a:fontRef idx="minor">
            <a:schemeClr val="tx1"/>
          </a:fontRef>
        </p:style>
      </p:cxnSp>
      <p:pic>
        <p:nvPicPr>
          <p:cNvPr id="8194" name="Picture 2" descr="https://cdn2.iconfinder.com/data/icons/ios7-inspired-mac-icon-set/1024/_app_store_5122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0547" y="2194812"/>
            <a:ext cx="2168253" cy="216825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p:cNvCxnSpPr/>
          <p:nvPr/>
        </p:nvCxnSpPr>
        <p:spPr>
          <a:xfrm>
            <a:off x="8353168" y="1283060"/>
            <a:ext cx="1527432" cy="1088454"/>
          </a:xfrm>
          <a:prstGeom prst="line">
            <a:avLst/>
          </a:prstGeom>
          <a:ln w="76200">
            <a:prstDash val="lgDash"/>
            <a:tailEnd type="triangle"/>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rot="19532579">
            <a:off x="3601418" y="1299267"/>
            <a:ext cx="2943104" cy="523220"/>
          </a:xfrm>
          <a:prstGeom prst="rect">
            <a:avLst/>
          </a:prstGeom>
          <a:noFill/>
        </p:spPr>
        <p:txBody>
          <a:bodyPr wrap="square" rtlCol="0">
            <a:spAutoFit/>
          </a:bodyPr>
          <a:lstStyle/>
          <a:p>
            <a:pPr algn="ctr"/>
            <a:r>
              <a:rPr lang="en-CA" sz="2800" dirty="0"/>
              <a:t>Build</a:t>
            </a:r>
          </a:p>
        </p:txBody>
      </p:sp>
      <p:sp>
        <p:nvSpPr>
          <p:cNvPr id="17" name="TextBox 16"/>
          <p:cNvSpPr txBox="1"/>
          <p:nvPr/>
        </p:nvSpPr>
        <p:spPr>
          <a:xfrm rot="2024964">
            <a:off x="7998605" y="1299267"/>
            <a:ext cx="2943104" cy="523220"/>
          </a:xfrm>
          <a:prstGeom prst="rect">
            <a:avLst/>
          </a:prstGeom>
          <a:noFill/>
        </p:spPr>
        <p:txBody>
          <a:bodyPr wrap="square" rtlCol="0">
            <a:spAutoFit/>
          </a:bodyPr>
          <a:lstStyle/>
          <a:p>
            <a:pPr algn="ctr"/>
            <a:r>
              <a:rPr lang="en-CA" sz="2800" dirty="0"/>
              <a:t>Distribution</a:t>
            </a:r>
          </a:p>
        </p:txBody>
      </p:sp>
    </p:spTree>
    <p:extLst>
      <p:ext uri="{BB962C8B-B14F-4D97-AF65-F5344CB8AC3E}">
        <p14:creationId xmlns:p14="http://schemas.microsoft.com/office/powerpoint/2010/main" val="35403736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images.techhive.com/images/article/2015/03/unity-logo-100571261-lar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6142" y="1853513"/>
            <a:ext cx="4261583" cy="2850853"/>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6450227" y="74232"/>
            <a:ext cx="1902941" cy="187813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CA" dirty="0"/>
              <a:t>Distribution</a:t>
            </a:r>
          </a:p>
        </p:txBody>
      </p:sp>
      <p:sp>
        <p:nvSpPr>
          <p:cNvPr id="6" name="Oval 5"/>
          <p:cNvSpPr/>
          <p:nvPr/>
        </p:nvSpPr>
        <p:spPr>
          <a:xfrm>
            <a:off x="6722076" y="4246907"/>
            <a:ext cx="1940011" cy="2034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Engine</a:t>
            </a:r>
          </a:p>
        </p:txBody>
      </p:sp>
      <p:sp>
        <p:nvSpPr>
          <p:cNvPr id="7" name="Oval 6"/>
          <p:cNvSpPr/>
          <p:nvPr/>
        </p:nvSpPr>
        <p:spPr>
          <a:xfrm>
            <a:off x="2483709" y="2310971"/>
            <a:ext cx="1881418" cy="19359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CA" dirty="0"/>
              <a:t>Tools</a:t>
            </a:r>
          </a:p>
        </p:txBody>
      </p:sp>
      <p:cxnSp>
        <p:nvCxnSpPr>
          <p:cNvPr id="3" name="Straight Connector 2"/>
          <p:cNvCxnSpPr>
            <a:stCxn id="6" idx="2"/>
          </p:cNvCxnSpPr>
          <p:nvPr/>
        </p:nvCxnSpPr>
        <p:spPr>
          <a:xfrm flipH="1" flipV="1">
            <a:off x="4191000" y="3886200"/>
            <a:ext cx="2531076" cy="1377929"/>
          </a:xfrm>
          <a:prstGeom prst="line">
            <a:avLst/>
          </a:prstGeom>
          <a:ln w="76200">
            <a:prstDash val="lgDash"/>
          </a:ln>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flipH="1">
            <a:off x="4191001" y="1104900"/>
            <a:ext cx="2133599" cy="1447800"/>
          </a:xfrm>
          <a:prstGeom prst="line">
            <a:avLst/>
          </a:prstGeom>
          <a:ln w="76200">
            <a:prstDash val="lgDash"/>
          </a:ln>
        </p:spPr>
        <p:style>
          <a:lnRef idx="3">
            <a:schemeClr val="dk1"/>
          </a:lnRef>
          <a:fillRef idx="0">
            <a:schemeClr val="dk1"/>
          </a:fillRef>
          <a:effectRef idx="2">
            <a:schemeClr val="dk1"/>
          </a:effectRef>
          <a:fontRef idx="minor">
            <a:schemeClr val="tx1"/>
          </a:fontRef>
        </p:style>
      </p:cxnSp>
      <p:pic>
        <p:nvPicPr>
          <p:cNvPr id="8194" name="Picture 2" descr="https://cdn2.iconfinder.com/data/icons/ios7-inspired-mac-icon-set/1024/_app_store_5122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0547" y="2194812"/>
            <a:ext cx="2168253" cy="216825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p:cNvCxnSpPr/>
          <p:nvPr/>
        </p:nvCxnSpPr>
        <p:spPr>
          <a:xfrm>
            <a:off x="8353168" y="1283060"/>
            <a:ext cx="1527432" cy="1088454"/>
          </a:xfrm>
          <a:prstGeom prst="line">
            <a:avLst/>
          </a:prstGeom>
          <a:ln w="76200">
            <a:prstDash val="lgDash"/>
            <a:tailEnd type="triangle"/>
          </a:ln>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flipH="1">
            <a:off x="8662087" y="4076700"/>
            <a:ext cx="1218513" cy="815130"/>
          </a:xfrm>
          <a:prstGeom prst="line">
            <a:avLst/>
          </a:prstGeom>
          <a:ln w="76200">
            <a:solidFill>
              <a:schemeClr val="accent2"/>
            </a:solidFill>
            <a:prstDash val="sysDash"/>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rot="19594393">
            <a:off x="7895603" y="4499012"/>
            <a:ext cx="2943104" cy="523220"/>
          </a:xfrm>
          <a:prstGeom prst="rect">
            <a:avLst/>
          </a:prstGeom>
          <a:noFill/>
        </p:spPr>
        <p:txBody>
          <a:bodyPr wrap="square" rtlCol="0">
            <a:spAutoFit/>
          </a:bodyPr>
          <a:lstStyle/>
          <a:p>
            <a:pPr algn="ctr"/>
            <a:r>
              <a:rPr lang="en-CA" sz="2800" dirty="0"/>
              <a:t>Game</a:t>
            </a:r>
          </a:p>
        </p:txBody>
      </p:sp>
    </p:spTree>
    <p:extLst>
      <p:ext uri="{BB962C8B-B14F-4D97-AF65-F5344CB8AC3E}">
        <p14:creationId xmlns:p14="http://schemas.microsoft.com/office/powerpoint/2010/main" val="18117780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 the lab</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endParaRPr lang="en-CA" sz="3600" dirty="0"/>
          </a:p>
          <a:p>
            <a:pPr>
              <a:buFont typeface="Wingdings" panose="05000000000000000000" pitchFamily="2" charset="2"/>
              <a:buChar char="§"/>
            </a:pPr>
            <a:r>
              <a:rPr lang="en-CA" sz="3600" dirty="0"/>
              <a:t>Create new projects</a:t>
            </a:r>
          </a:p>
          <a:p>
            <a:pPr>
              <a:buFont typeface="Wingdings" panose="05000000000000000000" pitchFamily="2" charset="2"/>
              <a:buChar char="§"/>
            </a:pPr>
            <a:r>
              <a:rPr lang="en-CA" sz="3600" dirty="0"/>
              <a:t>Add Scenes (levels)</a:t>
            </a:r>
          </a:p>
          <a:p>
            <a:pPr>
              <a:buFont typeface="Wingdings" panose="05000000000000000000" pitchFamily="2" charset="2"/>
              <a:buChar char="§"/>
            </a:pPr>
            <a:r>
              <a:rPr lang="en-CA" sz="3600" dirty="0"/>
              <a:t>Add game objects to the scene</a:t>
            </a:r>
          </a:p>
          <a:p>
            <a:pPr>
              <a:buFont typeface="Wingdings" panose="05000000000000000000" pitchFamily="2" charset="2"/>
              <a:buChar char="§"/>
            </a:pPr>
            <a:r>
              <a:rPr lang="en-CA" sz="3600" dirty="0"/>
              <a:t>Build project </a:t>
            </a:r>
          </a:p>
        </p:txBody>
      </p:sp>
    </p:spTree>
    <p:extLst>
      <p:ext uri="{BB962C8B-B14F-4D97-AF65-F5344CB8AC3E}">
        <p14:creationId xmlns:p14="http://schemas.microsoft.com/office/powerpoint/2010/main" val="20590355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Next week</a:t>
            </a:r>
          </a:p>
        </p:txBody>
      </p:sp>
      <p:sp>
        <p:nvSpPr>
          <p:cNvPr id="3" name="Content Placeholder 2"/>
          <p:cNvSpPr>
            <a:spLocks noGrp="1"/>
          </p:cNvSpPr>
          <p:nvPr>
            <p:ph idx="1"/>
          </p:nvPr>
        </p:nvSpPr>
        <p:spPr/>
        <p:txBody>
          <a:bodyPr>
            <a:normAutofit/>
          </a:bodyPr>
          <a:lstStyle/>
          <a:p>
            <a:pPr algn="ctr"/>
            <a:endParaRPr lang="en-CA" sz="4000" dirty="0"/>
          </a:p>
          <a:p>
            <a:pPr algn="ctr"/>
            <a:endParaRPr lang="en-CA" sz="4000" dirty="0"/>
          </a:p>
          <a:p>
            <a:pPr algn="ctr"/>
            <a:r>
              <a:rPr lang="en-CA" sz="4000" dirty="0"/>
              <a:t>Assets and asset management</a:t>
            </a:r>
          </a:p>
        </p:txBody>
      </p:sp>
    </p:spTree>
    <p:extLst>
      <p:ext uri="{BB962C8B-B14F-4D97-AF65-F5344CB8AC3E}">
        <p14:creationId xmlns:p14="http://schemas.microsoft.com/office/powerpoint/2010/main" val="1138231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Topics </a:t>
            </a:r>
          </a:p>
        </p:txBody>
      </p:sp>
      <p:sp>
        <p:nvSpPr>
          <p:cNvPr id="5" name="Content Placeholder 4"/>
          <p:cNvSpPr>
            <a:spLocks noGrp="1"/>
          </p:cNvSpPr>
          <p:nvPr>
            <p:ph sz="half" idx="1"/>
          </p:nvPr>
        </p:nvSpPr>
        <p:spPr/>
        <p:txBody>
          <a:bodyPr>
            <a:normAutofit lnSpcReduction="10000"/>
          </a:bodyPr>
          <a:lstStyle/>
          <a:p>
            <a:r>
              <a:rPr lang="en-CA" dirty="0"/>
              <a:t>1. Introduction, Chapter 1 </a:t>
            </a:r>
          </a:p>
          <a:p>
            <a:r>
              <a:rPr lang="en-CA" dirty="0"/>
              <a:t>2. Assets and Asset Management, Chapter 2 </a:t>
            </a:r>
          </a:p>
          <a:p>
            <a:r>
              <a:rPr lang="en-CA" dirty="0"/>
              <a:t>3. Scenes, Assets and Game Objects, Chapter 3 </a:t>
            </a:r>
          </a:p>
          <a:p>
            <a:r>
              <a:rPr lang="en-CA" dirty="0"/>
              <a:t>4. Introduction to Scripting </a:t>
            </a:r>
          </a:p>
          <a:p>
            <a:r>
              <a:rPr lang="en-CA" dirty="0"/>
              <a:t>5. Working with Sprites </a:t>
            </a:r>
          </a:p>
          <a:p>
            <a:r>
              <a:rPr lang="en-CA" dirty="0"/>
              <a:t>6. Animating Sprites</a:t>
            </a:r>
          </a:p>
          <a:p>
            <a:pPr>
              <a:lnSpc>
                <a:spcPct val="200000"/>
              </a:lnSpc>
            </a:pPr>
            <a:r>
              <a:rPr lang="en-CA" b="1" dirty="0"/>
              <a:t>7. Midterm Exam</a:t>
            </a:r>
          </a:p>
          <a:p>
            <a:pPr>
              <a:lnSpc>
                <a:spcPct val="200000"/>
              </a:lnSpc>
            </a:pPr>
            <a:r>
              <a:rPr lang="en-CA" dirty="0">
                <a:solidFill>
                  <a:schemeClr val="bg1">
                    <a:lumMod val="50000"/>
                  </a:schemeClr>
                </a:solidFill>
              </a:rPr>
              <a:t>8. Reading Week</a:t>
            </a:r>
          </a:p>
        </p:txBody>
      </p:sp>
      <p:sp>
        <p:nvSpPr>
          <p:cNvPr id="6" name="Content Placeholder 5"/>
          <p:cNvSpPr>
            <a:spLocks noGrp="1"/>
          </p:cNvSpPr>
          <p:nvPr>
            <p:ph sz="half" idx="2"/>
          </p:nvPr>
        </p:nvSpPr>
        <p:spPr/>
        <p:txBody>
          <a:bodyPr>
            <a:normAutofit/>
          </a:bodyPr>
          <a:lstStyle/>
          <a:p>
            <a:r>
              <a:rPr lang="en-CA" dirty="0"/>
              <a:t>9. Advanced Scripting </a:t>
            </a:r>
          </a:p>
          <a:p>
            <a:r>
              <a:rPr lang="en-CA" dirty="0"/>
              <a:t>10. Collisions and Audio </a:t>
            </a:r>
          </a:p>
          <a:p>
            <a:r>
              <a:rPr lang="en-CA" dirty="0"/>
              <a:t>11. Particles, Chapter 6 </a:t>
            </a:r>
          </a:p>
          <a:p>
            <a:r>
              <a:rPr lang="en-CA" dirty="0"/>
              <a:t>12. Simple 2D Game </a:t>
            </a:r>
          </a:p>
          <a:p>
            <a:r>
              <a:rPr lang="en-CA" dirty="0"/>
              <a:t>13. Environment and Lighting, Chapter 4 &amp; 5</a:t>
            </a:r>
          </a:p>
          <a:p>
            <a:r>
              <a:rPr lang="en-CA" dirty="0"/>
              <a:t>14. Character Controllers</a:t>
            </a:r>
          </a:p>
          <a:p>
            <a:endParaRPr lang="en-CA" b="1" dirty="0"/>
          </a:p>
          <a:p>
            <a:r>
              <a:rPr lang="en-CA" b="1" dirty="0"/>
              <a:t>15. Final Exam and project presentation</a:t>
            </a:r>
          </a:p>
        </p:txBody>
      </p:sp>
    </p:spTree>
    <p:extLst>
      <p:ext uri="{BB962C8B-B14F-4D97-AF65-F5344CB8AC3E}">
        <p14:creationId xmlns:p14="http://schemas.microsoft.com/office/powerpoint/2010/main" val="2796775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Introduction</a:t>
            </a:r>
          </a:p>
        </p:txBody>
      </p:sp>
      <p:sp>
        <p:nvSpPr>
          <p:cNvPr id="5" name="Text Placeholder 4"/>
          <p:cNvSpPr>
            <a:spLocks noGrp="1"/>
          </p:cNvSpPr>
          <p:nvPr>
            <p:ph type="body" idx="1"/>
          </p:nvPr>
        </p:nvSpPr>
        <p:spPr/>
        <p:txBody>
          <a:bodyPr/>
          <a:lstStyle/>
          <a:p>
            <a:endParaRPr lang="en-CA"/>
          </a:p>
        </p:txBody>
      </p:sp>
    </p:spTree>
    <p:extLst>
      <p:ext uri="{BB962C8B-B14F-4D97-AF65-F5344CB8AC3E}">
        <p14:creationId xmlns:p14="http://schemas.microsoft.com/office/powerpoint/2010/main" val="882120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Agenda</a:t>
            </a:r>
          </a:p>
        </p:txBody>
      </p:sp>
      <p:sp>
        <p:nvSpPr>
          <p:cNvPr id="3" name="Content Placeholder 2"/>
          <p:cNvSpPr>
            <a:spLocks noGrp="1"/>
          </p:cNvSpPr>
          <p:nvPr>
            <p:ph idx="1"/>
          </p:nvPr>
        </p:nvSpPr>
        <p:spPr/>
        <p:txBody>
          <a:bodyPr>
            <a:normAutofit/>
          </a:bodyPr>
          <a:lstStyle/>
          <a:p>
            <a:r>
              <a:rPr lang="en-CA" sz="4000" dirty="0"/>
              <a:t>1. What is a Game? </a:t>
            </a:r>
          </a:p>
          <a:p>
            <a:r>
              <a:rPr lang="en-CA" sz="4000" dirty="0"/>
              <a:t>2. What is Unity?</a:t>
            </a:r>
          </a:p>
          <a:p>
            <a:r>
              <a:rPr lang="en-CA" sz="4000" dirty="0"/>
              <a:t>3. Installation and license setup</a:t>
            </a:r>
          </a:p>
          <a:p>
            <a:r>
              <a:rPr lang="en-CA" sz="4000" dirty="0"/>
              <a:t>4. Interface</a:t>
            </a:r>
          </a:p>
          <a:p>
            <a:r>
              <a:rPr lang="en-CA" sz="4000" dirty="0"/>
              <a:t>5. Project setup</a:t>
            </a:r>
          </a:p>
        </p:txBody>
      </p:sp>
    </p:spTree>
    <p:extLst>
      <p:ext uri="{BB962C8B-B14F-4D97-AF65-F5344CB8AC3E}">
        <p14:creationId xmlns:p14="http://schemas.microsoft.com/office/powerpoint/2010/main" val="2408623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65a21bd0c6da53ffe9c68b8bc7275fc71d8502"/>
</p:tagLst>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99</TotalTime>
  <Words>2298</Words>
  <Application>Microsoft Office PowerPoint</Application>
  <PresentationFormat>Widescreen</PresentationFormat>
  <Paragraphs>380</Paragraphs>
  <Slides>66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Arial</vt:lpstr>
      <vt:lpstr>Calibri</vt:lpstr>
      <vt:lpstr>Calibri Light</vt:lpstr>
      <vt:lpstr>Cambria Math</vt:lpstr>
      <vt:lpstr>Times New Roman</vt:lpstr>
      <vt:lpstr>Wingdings</vt:lpstr>
      <vt:lpstr>Retrospect</vt:lpstr>
      <vt:lpstr>Game Development COMP3064</vt:lpstr>
      <vt:lpstr>About me</vt:lpstr>
      <vt:lpstr>About course</vt:lpstr>
      <vt:lpstr>Outcomes</vt:lpstr>
      <vt:lpstr>Textbook</vt:lpstr>
      <vt:lpstr>Evaluation</vt:lpstr>
      <vt:lpstr>Topics </vt:lpstr>
      <vt:lpstr>Introduction</vt:lpstr>
      <vt:lpstr>Agenda</vt:lpstr>
      <vt:lpstr>What is Unity?</vt:lpstr>
      <vt:lpstr>What is a game?</vt:lpstr>
      <vt:lpstr>Game is …</vt:lpstr>
      <vt:lpstr>Games</vt:lpstr>
      <vt:lpstr>Games</vt:lpstr>
      <vt:lpstr>Simulation</vt:lpstr>
      <vt:lpstr>Games</vt:lpstr>
      <vt:lpstr>Agent-based</vt:lpstr>
      <vt:lpstr>Games</vt:lpstr>
      <vt:lpstr>Interactive Temporal Simulation</vt:lpstr>
      <vt:lpstr>Games</vt:lpstr>
      <vt:lpstr>Real-time simulation</vt:lpstr>
      <vt:lpstr>What about turn-based strategy games?</vt:lpstr>
      <vt:lpstr>Deadlines</vt:lpstr>
      <vt:lpstr>Games</vt:lpstr>
      <vt:lpstr>Successful Game – 6E</vt:lpstr>
      <vt:lpstr>Audience</vt:lpstr>
      <vt:lpstr>Audience</vt:lpstr>
      <vt:lpstr>How to make an awesome game?</vt:lpstr>
      <vt:lpstr>Do you know that game?</vt:lpstr>
      <vt:lpstr>Who makes a game?</vt:lpstr>
      <vt:lpstr>Long time ago …</vt:lpstr>
      <vt:lpstr>First computer game</vt:lpstr>
      <vt:lpstr>And that’s the machine</vt:lpstr>
      <vt:lpstr>Coin-op industry</vt:lpstr>
      <vt:lpstr>Another famous game</vt:lpstr>
      <vt:lpstr>PowerPoint Presentation</vt:lpstr>
      <vt:lpstr>PowerPoint Presentation</vt:lpstr>
      <vt:lpstr>Game Engines</vt:lpstr>
      <vt:lpstr>Game Engines</vt:lpstr>
      <vt:lpstr>Benefits of Game Engines</vt:lpstr>
      <vt:lpstr>The Fantasy</vt:lpstr>
      <vt:lpstr>Trade-offs</vt:lpstr>
      <vt:lpstr>Game engine architecture</vt:lpstr>
      <vt:lpstr>The Game Loop</vt:lpstr>
      <vt:lpstr>Game Time</vt:lpstr>
      <vt:lpstr>Elapsed Time</vt:lpstr>
      <vt:lpstr>Questions</vt:lpstr>
      <vt:lpstr>PowerPoint Presentation</vt:lpstr>
      <vt:lpstr>PowerPoint Presentation</vt:lpstr>
      <vt:lpstr>Unity Engine Technologies</vt:lpstr>
      <vt:lpstr>Physics Engine(s)</vt:lpstr>
      <vt:lpstr>Scripting</vt:lpstr>
      <vt:lpstr>PowerPoint Presentation</vt:lpstr>
      <vt:lpstr>Unity tools</vt:lpstr>
      <vt:lpstr>PowerPoint Presentation</vt:lpstr>
      <vt:lpstr>Editor</vt:lpstr>
      <vt:lpstr>PowerPoint Presentation</vt:lpstr>
      <vt:lpstr>Asset Store</vt:lpstr>
      <vt:lpstr>PowerPoint Presentation</vt:lpstr>
      <vt:lpstr>PowerPoint Presentation</vt:lpstr>
      <vt:lpstr>Platform Distribution</vt:lpstr>
      <vt:lpstr>Platform Distribution</vt:lpstr>
      <vt:lpstr>PowerPoint Presentation</vt:lpstr>
      <vt:lpstr>PowerPoint Presentation</vt:lpstr>
      <vt:lpstr>In the lab</vt:lpstr>
      <vt:lpstr>Next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Development COMP3064</dc:title>
  <dc:creator>Przemyslaw Pawluk</dc:creator>
  <cp:lastModifiedBy>Przemyslaw Pawluk</cp:lastModifiedBy>
  <cp:revision>14</cp:revision>
  <dcterms:created xsi:type="dcterms:W3CDTF">2015-09-13T22:56:05Z</dcterms:created>
  <dcterms:modified xsi:type="dcterms:W3CDTF">2017-09-05T01:01:51Z</dcterms:modified>
</cp:coreProperties>
</file>