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bccf772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bccf772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bccf772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bccf772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dbccf772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dbccf772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dbccf772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dbccf772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dbccf772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dbccf772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bccf77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bccf77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bccf77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bccf77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bccf772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bccf772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bccf772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bccf772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bccf772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bccf772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ccf772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ccf772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bccf772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bccf772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bccf772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bccf772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None/>
              <a:defRPr sz="24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Matcher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Andy R., </a:t>
            </a:r>
            <a:r>
              <a:rPr lang="en"/>
              <a:t>Sean P., Sean N., Caleb P.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932"/>
            <a:ext cx="9144000" cy="508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Workload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Andy R. - Responsible for the GUI and SQL Statement 9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Sean P. - Responsible for Big Data import/processing and SQL Statement 10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Sean N. - Responsible for statements 1 - 4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Caleb P. Responsible for statements 5 - 8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We all learned a great deal about manipulating and querying data with SQL during this project. It was much easier to jump right in and have things come together in a project rather than small demonstrations.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We also all learned more about Git and Github together as well as learning how to be a contributing member of a remote team.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498" y="0"/>
            <a:ext cx="30727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" y="0"/>
            <a:ext cx="29984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1255" y="0"/>
            <a:ext cx="307274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399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9" y="0"/>
            <a:ext cx="90725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