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7"/>
    <p:restoredTop sz="94684"/>
  </p:normalViewPr>
  <p:slideViewPr>
    <p:cSldViewPr snapToGrid="0">
      <p:cViewPr varScale="1">
        <p:scale>
          <a:sx n="93" d="100"/>
          <a:sy n="93" d="100"/>
        </p:scale>
        <p:origin x="248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5B050-E40E-263E-9CDD-41B0EFF0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DC545-663E-3B78-11A5-9D97448990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2BA27-F2D4-C34D-BC78-A39C54B62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A6D93-B811-A02F-70F9-F618CE3D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A0CFF4-DFF1-21F5-3AF7-BAEC891EC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00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55C27-8D81-225E-6602-FD2B777E1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97712E-E89D-0C58-7B9F-5EF62DA48E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37761-C303-5601-9E33-F8EBD546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C2CBC-5842-6B51-37FE-CEE893102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8885C-E910-9DA7-FB72-FCE00D647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267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512C47-F3B6-9E46-2E53-EF10898EB6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2CBE33-6862-1FD4-8EDB-F6DDC8D6EB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C9321-669E-1036-E178-47D3E8106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FE373-1D04-5BD9-0EFD-FBDAD1059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DDC973-E2A6-AC37-2FF0-FF4A23302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141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C4893-A7E1-8BF9-5A07-69B0650BC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30E01-85F9-580C-5231-3CDD3B4D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A04CFF-D187-E930-866A-A884B21B0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F359-486E-490A-BE20-EF99A8B6A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C78CE6-04EA-2C58-FCEE-DD628DCE3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6029-98B4-8203-C1B4-5E0D1360A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368B8-D5CD-0C5F-CB83-1C699FB26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67F67-D947-177C-4207-203EABD0F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3E6257-984D-D943-1821-ADF28347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0F7C9-4D62-828D-3E3A-5A6A1C39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525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F87DD-0E47-DB14-5185-7CA1550A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8D31F-78F2-20D6-B5E7-CB22F4EC1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94E10F-402A-4DA5-B37A-162E3C02BF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95672-ABD0-4575-55B7-C836DF672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20696C-4F99-C950-F0E9-FFC17E562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C277B-8E5D-CF8F-3D42-D4751060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853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C7446-A572-076B-A336-15450807C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1A126F-0D6F-5483-06E5-56FC41989D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854F82-366A-E6E9-2DD3-6640F4650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8AE1D0-A1B3-2433-33F5-34AF82649E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615E2-374B-50E6-5FC7-6BE4CEEF99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462921-9E24-4328-B352-0AD697E4A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3D201E-8B5C-44BE-C051-B7794154E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1A600-233A-26EB-8E5A-0336F366C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145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8D6BF-5902-D2AC-F839-47EC65D81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A7829D-0485-252C-E865-B00E8C4F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8F4BB4-C294-E408-0860-76D92FBED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9A554F-CF1A-33C9-4B45-2A7004EE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3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D14D4E-6ACE-C666-AE4F-C20C799D8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94C66D-27BD-C2F4-90A0-D9EC8BFAA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B3478-1732-0CEE-EB55-F5DEC7CFC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2E12-1737-C97F-6623-C59F50BE1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4B690-B1A4-096E-FECE-34AA95ACB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A760F-E212-29E7-F1D8-429E8BBE54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CE57C-CBAE-77C2-D8E7-A91EDBF28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B0713-A5A2-6E6B-5ED7-0D59DEB79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510E59-3CBB-E9CF-B38F-B93DD2EC7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973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F5EF35-D565-7037-566D-F9D948960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4992C7-2138-C875-6F36-185A002E99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523639-1E90-D2C5-C37D-CA19934CF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12D8A-9057-EB68-FCE1-F41A1FE21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B3519B-7EBA-ACC5-BA13-21B3CFD04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CFB77C-784C-A75A-DE1D-996A97324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000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D766D4-64C6-5D59-C0CD-A10300E3F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202252-4A2C-57DB-402D-5E9043CAE3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BD273-486F-661D-7EC4-1DA548EF2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95E9C5-B0F9-3547-9FFA-40BC12162F6F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7384B-3587-4FF8-C97B-E9D2E029B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08250-6A12-678B-B858-1E12020860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81850-743C-0742-9D3B-5FEC6C1562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43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135BDB2-A28B-5E17-06C3-334F5E7FDF56}"/>
              </a:ext>
            </a:extLst>
          </p:cNvPr>
          <p:cNvSpPr txBox="1"/>
          <p:nvPr/>
        </p:nvSpPr>
        <p:spPr>
          <a:xfrm>
            <a:off x="841918" y="1658617"/>
            <a:ext cx="6099716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AU" b="1" dirty="0"/>
              <a:t>4. “I’m a goner” joke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Ask: “Say ‘I’m a’.”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Ask: “Now say what you call someone who’s disappeared forever.” (They say “goner”)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Result: “I’m a goner”</a:t>
            </a:r>
          </a:p>
          <a:p>
            <a:pPr>
              <a:buNone/>
            </a:pPr>
            <a:br>
              <a:rPr lang="en-AU" dirty="0"/>
            </a:br>
            <a:endParaRPr lang="en-AU" dirty="0"/>
          </a:p>
          <a:p>
            <a:pPr>
              <a:buNone/>
            </a:pPr>
            <a:r>
              <a:rPr lang="en-AU" b="1" dirty="0"/>
              <a:t>5. “Spell joke”</a:t>
            </a:r>
            <a:endParaRPr lang="en-AU" dirty="0"/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Ask them to spell “I cup” slowly.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dirty="0"/>
              <a:t>Result: Sounds like “I see you pee.” (Classic schoolyard one.)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A8227ED-0F2F-303F-15E3-67BF5EB8D9B3}"/>
              </a:ext>
            </a:extLst>
          </p:cNvPr>
          <p:cNvSpPr/>
          <p:nvPr/>
        </p:nvSpPr>
        <p:spPr>
          <a:xfrm>
            <a:off x="8787161" y="390293"/>
            <a:ext cx="2185639" cy="18511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BA results: Half year profit hits record $5.2 billion">
            <a:extLst>
              <a:ext uri="{FF2B5EF4-FFF2-40B4-BE49-F238E27FC236}">
                <a16:creationId xmlns:a16="http://schemas.microsoft.com/office/drawing/2014/main" id="{E39B246D-2253-B46B-E394-16255C86B4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6781" y="2759009"/>
            <a:ext cx="4877381" cy="4077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64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600979-A2ED-31C7-44DB-FC92EB56A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Macquarie Group a compelling buying opp at current levels?">
            <a:extLst>
              <a:ext uri="{FF2B5EF4-FFF2-40B4-BE49-F238E27FC236}">
                <a16:creationId xmlns:a16="http://schemas.microsoft.com/office/drawing/2014/main" id="{75B6CBEB-A94F-52D5-491A-0FEFFC387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641350"/>
            <a:ext cx="11582400" cy="5575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778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74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Sean Preusse</dc:creator>
  <cp:lastModifiedBy>Sean Preusse</cp:lastModifiedBy>
  <cp:revision>2</cp:revision>
  <dcterms:created xsi:type="dcterms:W3CDTF">2025-08-11T10:38:40Z</dcterms:created>
  <dcterms:modified xsi:type="dcterms:W3CDTF">2025-08-12T23:55:48Z</dcterms:modified>
</cp:coreProperties>
</file>